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97"/>
  </p:notesMasterIdLst>
  <p:sldIdLst>
    <p:sldId id="277" r:id="rId4"/>
    <p:sldId id="257" r:id="rId5"/>
    <p:sldId id="332" r:id="rId6"/>
    <p:sldId id="333" r:id="rId7"/>
    <p:sldId id="365" r:id="rId8"/>
    <p:sldId id="285" r:id="rId9"/>
    <p:sldId id="284" r:id="rId10"/>
    <p:sldId id="286" r:id="rId11"/>
    <p:sldId id="287" r:id="rId12"/>
    <p:sldId id="367" r:id="rId13"/>
    <p:sldId id="368" r:id="rId14"/>
    <p:sldId id="369" r:id="rId15"/>
    <p:sldId id="288" r:id="rId16"/>
    <p:sldId id="309" r:id="rId17"/>
    <p:sldId id="295" r:id="rId18"/>
    <p:sldId id="370" r:id="rId19"/>
    <p:sldId id="289" r:id="rId20"/>
    <p:sldId id="358" r:id="rId21"/>
    <p:sldId id="310" r:id="rId22"/>
    <p:sldId id="311" r:id="rId23"/>
    <p:sldId id="312" r:id="rId24"/>
    <p:sldId id="313" r:id="rId25"/>
    <p:sldId id="314" r:id="rId26"/>
    <p:sldId id="315" r:id="rId27"/>
    <p:sldId id="335" r:id="rId28"/>
    <p:sldId id="316" r:id="rId29"/>
    <p:sldId id="317" r:id="rId30"/>
    <p:sldId id="296" r:id="rId31"/>
    <p:sldId id="293" r:id="rId32"/>
    <p:sldId id="300" r:id="rId33"/>
    <p:sldId id="301" r:id="rId34"/>
    <p:sldId id="297" r:id="rId35"/>
    <p:sldId id="357" r:id="rId36"/>
    <p:sldId id="318" r:id="rId37"/>
    <p:sldId id="360" r:id="rId38"/>
    <p:sldId id="361" r:id="rId39"/>
    <p:sldId id="319" r:id="rId40"/>
    <p:sldId id="304" r:id="rId41"/>
    <p:sldId id="334" r:id="rId42"/>
    <p:sldId id="336" r:id="rId43"/>
    <p:sldId id="355" r:id="rId44"/>
    <p:sldId id="356" r:id="rId45"/>
    <p:sldId id="362" r:id="rId46"/>
    <p:sldId id="338" r:id="rId47"/>
    <p:sldId id="354" r:id="rId48"/>
    <p:sldId id="337" r:id="rId49"/>
    <p:sldId id="363" r:id="rId50"/>
    <p:sldId id="366" r:id="rId51"/>
    <p:sldId id="364" r:id="rId52"/>
    <p:sldId id="340" r:id="rId53"/>
    <p:sldId id="341" r:id="rId54"/>
    <p:sldId id="342" r:id="rId55"/>
    <p:sldId id="345" r:id="rId56"/>
    <p:sldId id="323" r:id="rId57"/>
    <p:sldId id="346" r:id="rId58"/>
    <p:sldId id="347" r:id="rId59"/>
    <p:sldId id="348" r:id="rId60"/>
    <p:sldId id="349" r:id="rId61"/>
    <p:sldId id="350" r:id="rId62"/>
    <p:sldId id="330" r:id="rId63"/>
    <p:sldId id="325" r:id="rId64"/>
    <p:sldId id="326" r:id="rId65"/>
    <p:sldId id="327" r:id="rId66"/>
    <p:sldId id="328" r:id="rId67"/>
    <p:sldId id="329" r:id="rId68"/>
    <p:sldId id="351" r:id="rId69"/>
    <p:sldId id="298" r:id="rId70"/>
    <p:sldId id="305" r:id="rId71"/>
    <p:sldId id="352" r:id="rId72"/>
    <p:sldId id="306" r:id="rId73"/>
    <p:sldId id="307" r:id="rId74"/>
    <p:sldId id="308" r:id="rId75"/>
    <p:sldId id="299" r:id="rId76"/>
    <p:sldId id="258" r:id="rId77"/>
    <p:sldId id="259" r:id="rId78"/>
    <p:sldId id="262" r:id="rId79"/>
    <p:sldId id="263" r:id="rId80"/>
    <p:sldId id="278" r:id="rId81"/>
    <p:sldId id="279" r:id="rId82"/>
    <p:sldId id="280" r:id="rId83"/>
    <p:sldId id="281" r:id="rId84"/>
    <p:sldId id="282" r:id="rId85"/>
    <p:sldId id="283" r:id="rId86"/>
    <p:sldId id="264" r:id="rId87"/>
    <p:sldId id="265" r:id="rId88"/>
    <p:sldId id="266" r:id="rId89"/>
    <p:sldId id="267" r:id="rId90"/>
    <p:sldId id="268" r:id="rId91"/>
    <p:sldId id="275" r:id="rId92"/>
    <p:sldId id="276" r:id="rId93"/>
    <p:sldId id="269" r:id="rId94"/>
    <p:sldId id="270" r:id="rId95"/>
    <p:sldId id="271" r:id="rId96"/>
  </p:sldIdLst>
  <p:sldSz cx="12192000" cy="6858000"/>
  <p:notesSz cx="6858000" cy="9144000"/>
  <p:embeddedFontLst>
    <p:embeddedFont>
      <p:font typeface="Microsoft JhengHei" panose="020B0604030504040204" pitchFamily="34" charset="-120"/>
      <p:regular r:id="rId98"/>
      <p:bold r:id="rId99"/>
    </p:embeddedFont>
    <p:embeddedFont>
      <p:font typeface="Microsoft JhengHei" panose="020B0604030504040204" pitchFamily="34" charset="-120"/>
      <p:regular r:id="rId98"/>
      <p:bold r:id="rId99"/>
    </p:embeddedFont>
    <p:embeddedFont>
      <p:font typeface="Calibri" panose="020F0502020204030204" pitchFamily="34" charset="0"/>
      <p:regular r:id="rId100"/>
      <p:bold r:id="rId101"/>
      <p:italic r:id="rId102"/>
      <p:boldItalic r:id="rId103"/>
    </p:embeddedFont>
    <p:embeddedFont>
      <p:font typeface="Consolas" panose="020B0609020204030204" pitchFamily="49" charset="0"/>
      <p:regular r:id="rId104"/>
      <p:bold r:id="rId105"/>
      <p:italic r:id="rId106"/>
      <p:boldItalic r:id="rId107"/>
    </p:embeddedFont>
    <p:embeddedFont>
      <p:font typeface="Open Sans" panose="020B0606030504020204" pitchFamily="34" charset="0"/>
      <p:regular r:id="rId108"/>
      <p:bold r:id="rId109"/>
      <p:italic r:id="rId110"/>
      <p:boldItalic r:id="rId111"/>
    </p:embeddedFont>
    <p:embeddedFont>
      <p:font typeface="Segoe UI" panose="020B0502040204020203" pitchFamily="34" charset="0"/>
      <p:regular r:id="rId112"/>
      <p:bold r:id="rId113"/>
      <p:italic r:id="rId114"/>
      <p:boldItalic r:id="rId1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AA8C2C9-D3E8-488A-98C9-29C36D68AE41}">
          <p14:sldIdLst>
            <p14:sldId id="277"/>
            <p14:sldId id="257"/>
            <p14:sldId id="332"/>
            <p14:sldId id="333"/>
            <p14:sldId id="365"/>
          </p14:sldIdLst>
        </p14:section>
        <p14:section name="1. 微服務資料治理的難題" id="{C92F6514-9F40-4337-A076-213C6DF5F2B8}">
          <p14:sldIdLst>
            <p14:sldId id="285"/>
            <p14:sldId id="284"/>
            <p14:sldId id="286"/>
            <p14:sldId id="287"/>
            <p14:sldId id="367"/>
            <p14:sldId id="368"/>
            <p14:sldId id="369"/>
            <p14:sldId id="288"/>
            <p14:sldId id="309"/>
          </p14:sldIdLst>
        </p14:section>
        <p14:section name="2. Event Sourcing, 談談背後的設計概念" id="{6E9BAD90-B5EE-4E74-BB02-F294CD54D3E5}">
          <p14:sldIdLst>
            <p14:sldId id="295"/>
            <p14:sldId id="370"/>
            <p14:sldId id="289"/>
            <p14:sldId id="358"/>
            <p14:sldId id="310"/>
            <p14:sldId id="311"/>
            <p14:sldId id="312"/>
            <p14:sldId id="313"/>
            <p14:sldId id="314"/>
            <p14:sldId id="315"/>
            <p14:sldId id="335"/>
            <p14:sldId id="316"/>
            <p14:sldId id="317"/>
            <p14:sldId id="296"/>
            <p14:sldId id="293"/>
            <p14:sldId id="300"/>
            <p14:sldId id="301"/>
            <p14:sldId id="297"/>
          </p14:sldIdLst>
        </p14:section>
        <p14:section name="3. ES+CQRS Case Study" id="{2239EB24-4B56-4D53-B9B6-85626AFAD57F}">
          <p14:sldIdLst>
            <p14:sldId id="357"/>
            <p14:sldId id="318"/>
            <p14:sldId id="360"/>
            <p14:sldId id="361"/>
            <p14:sldId id="319"/>
            <p14:sldId id="304"/>
            <p14:sldId id="334"/>
            <p14:sldId id="336"/>
            <p14:sldId id="355"/>
            <p14:sldId id="356"/>
            <p14:sldId id="362"/>
            <p14:sldId id="338"/>
            <p14:sldId id="354"/>
            <p14:sldId id="337"/>
            <p14:sldId id="363"/>
            <p14:sldId id="366"/>
            <p14:sldId id="364"/>
            <p14:sldId id="340"/>
            <p14:sldId id="341"/>
            <p14:sldId id="342"/>
          </p14:sldIdLst>
        </p14:section>
        <p14:section name="3.1. 連續動畫" id="{B109E745-5065-462B-B95D-14A2ED021C74}">
          <p14:sldIdLst>
            <p14:sldId id="345"/>
            <p14:sldId id="323"/>
            <p14:sldId id="346"/>
            <p14:sldId id="347"/>
            <p14:sldId id="348"/>
            <p14:sldId id="349"/>
            <p14:sldId id="350"/>
          </p14:sldIdLst>
        </p14:section>
        <p14:section name="4. Code Sample" id="{EC1E117B-4A42-4F01-84DF-5F65B6A5E87B}">
          <p14:sldIdLst>
            <p14:sldId id="330"/>
            <p14:sldId id="325"/>
            <p14:sldId id="326"/>
            <p14:sldId id="327"/>
            <p14:sldId id="328"/>
            <p14:sldId id="329"/>
            <p14:sldId id="351"/>
          </p14:sldIdLst>
        </p14:section>
        <p14:section name="5. 延伸閱讀" id="{0D834E23-C377-402D-AA9E-FCB23682247D}">
          <p14:sldIdLst>
            <p14:sldId id="298"/>
            <p14:sldId id="305"/>
            <p14:sldId id="352"/>
            <p14:sldId id="306"/>
            <p14:sldId id="307"/>
            <p14:sldId id="308"/>
            <p14:sldId id="299"/>
            <p14:sldId id="258"/>
            <p14:sldId id="259"/>
            <p14:sldId id="262"/>
            <p14:sldId id="263"/>
            <p14:sldId id="278"/>
          </p14:sldIdLst>
        </p14:section>
        <p14:section name="素材區" id="{B52B7411-770B-4657-8C5B-ED4478E96A14}">
          <p14:sldIdLst>
            <p14:sldId id="279"/>
            <p14:sldId id="280"/>
            <p14:sldId id="281"/>
            <p14:sldId id="282"/>
            <p14:sldId id="283"/>
            <p14:sldId id="264"/>
            <p14:sldId id="265"/>
            <p14:sldId id="266"/>
            <p14:sldId id="267"/>
            <p14:sldId id="268"/>
            <p14:sldId id="275"/>
            <p14:sldId id="276"/>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D2"/>
    <a:srgbClr val="373C55"/>
    <a:srgbClr val="FFFFFF"/>
    <a:srgbClr val="737474"/>
    <a:srgbClr val="00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3DB39-A603-4C2A-9343-7D245E8EEB4B}" v="1" dt="2021-11-18T01:51:42.342"/>
    <p1510:client id="{E92284F8-08E5-4A39-9FF3-AA1FA3059573}" v="29" dt="2021-11-17T21:33:12.014"/>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viewProps" Target="view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5.fntdata"/><Relationship Id="rId16" Type="http://schemas.openxmlformats.org/officeDocument/2006/relationships/slide" Target="slides/slide13.xml"/><Relationship Id="rId107" Type="http://schemas.openxmlformats.org/officeDocument/2006/relationships/font" Target="fonts/font10.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5.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6.fntdata"/><Relationship Id="rId118"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7.fntdata"/><Relationship Id="rId119" Type="http://schemas.openxmlformats.org/officeDocument/2006/relationships/tableStyles" Target="tableStyles.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2.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104" Type="http://schemas.openxmlformats.org/officeDocument/2006/relationships/font" Target="fonts/font7.fntdata"/><Relationship Id="rId120"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3.fntdata"/><Relationship Id="rId115" Type="http://schemas.openxmlformats.org/officeDocument/2006/relationships/font" Target="fonts/font18.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1.fntdata"/><Relationship Id="rId121"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4.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9.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2.fntdata"/><Relationship Id="rId101"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y Chang" userId="eb877ef9188e2d2c" providerId="LiveId" clId="{E92284F8-08E5-4A39-9FF3-AA1FA3059573}"/>
    <pc:docChg chg="undo redo custSel modMainMaster">
      <pc:chgData name="Poy Chang" userId="eb877ef9188e2d2c" providerId="LiveId" clId="{E92284F8-08E5-4A39-9FF3-AA1FA3059573}" dt="2021-11-17T21:33:30.934" v="334" actId="1076"/>
      <pc:docMkLst>
        <pc:docMk/>
      </pc:docMkLst>
      <pc:sldMasterChg chg="addSp delSp modSp mod">
        <pc:chgData name="Poy Chang" userId="eb877ef9188e2d2c" providerId="LiveId" clId="{E92284F8-08E5-4A39-9FF3-AA1FA3059573}" dt="2021-11-17T21:15:47.965" v="23" actId="14100"/>
        <pc:sldMasterMkLst>
          <pc:docMk/>
          <pc:sldMasterMk cId="658044255" sldId="2147483661"/>
        </pc:sldMasterMkLst>
        <pc:spChg chg="mod">
          <ac:chgData name="Poy Chang" userId="eb877ef9188e2d2c" providerId="LiveId" clId="{E92284F8-08E5-4A39-9FF3-AA1FA3059573}" dt="2021-11-17T21:14:58.139" v="9" actId="207"/>
          <ac:spMkLst>
            <pc:docMk/>
            <pc:sldMasterMk cId="658044255" sldId="2147483661"/>
            <ac:spMk id="19" creationId="{6D71C108-AF65-4D3D-82B8-6F5D65EB5C72}"/>
          </ac:spMkLst>
        </pc:spChg>
        <pc:spChg chg="mod">
          <ac:chgData name="Poy Chang" userId="eb877ef9188e2d2c" providerId="LiveId" clId="{E92284F8-08E5-4A39-9FF3-AA1FA3059573}" dt="2021-11-17T21:14:42.628" v="7" actId="165"/>
          <ac:spMkLst>
            <pc:docMk/>
            <pc:sldMasterMk cId="658044255" sldId="2147483661"/>
            <ac:spMk id="20" creationId="{3EB4B6B0-8A4C-4E91-9FC3-B89139035063}"/>
          </ac:spMkLst>
        </pc:spChg>
        <pc:spChg chg="mod">
          <ac:chgData name="Poy Chang" userId="eb877ef9188e2d2c" providerId="LiveId" clId="{E92284F8-08E5-4A39-9FF3-AA1FA3059573}" dt="2021-11-17T21:14:42.628" v="7" actId="165"/>
          <ac:spMkLst>
            <pc:docMk/>
            <pc:sldMasterMk cId="658044255" sldId="2147483661"/>
            <ac:spMk id="21" creationId="{D1EDFBA2-99CA-41D5-9AEE-64522D09DDF1}"/>
          </ac:spMkLst>
        </pc:spChg>
        <pc:spChg chg="mod">
          <ac:chgData name="Poy Chang" userId="eb877ef9188e2d2c" providerId="LiveId" clId="{E92284F8-08E5-4A39-9FF3-AA1FA3059573}" dt="2021-11-17T21:14:42.628" v="7" actId="165"/>
          <ac:spMkLst>
            <pc:docMk/>
            <pc:sldMasterMk cId="658044255" sldId="2147483661"/>
            <ac:spMk id="22" creationId="{45A21244-5D4C-4377-9596-3FBD44698E69}"/>
          </ac:spMkLst>
        </pc:spChg>
        <pc:spChg chg="mod">
          <ac:chgData name="Poy Chang" userId="eb877ef9188e2d2c" providerId="LiveId" clId="{E92284F8-08E5-4A39-9FF3-AA1FA3059573}" dt="2021-11-17T21:14:42.628" v="7" actId="165"/>
          <ac:spMkLst>
            <pc:docMk/>
            <pc:sldMasterMk cId="658044255" sldId="2147483661"/>
            <ac:spMk id="23" creationId="{93224BEB-82BA-42DB-A59B-FC4A7256ABE0}"/>
          </ac:spMkLst>
        </pc:spChg>
        <pc:grpChg chg="del">
          <ac:chgData name="Poy Chang" userId="eb877ef9188e2d2c" providerId="LiveId" clId="{E92284F8-08E5-4A39-9FF3-AA1FA3059573}" dt="2021-11-17T21:14:02.444" v="0" actId="478"/>
          <ac:grpSpMkLst>
            <pc:docMk/>
            <pc:sldMasterMk cId="658044255" sldId="2147483661"/>
            <ac:grpSpMk id="7" creationId="{1A1EE4E5-D72D-4E83-AE94-DBD2635715EB}"/>
          </ac:grpSpMkLst>
        </pc:grpChg>
        <pc:grpChg chg="add del mod">
          <ac:chgData name="Poy Chang" userId="eb877ef9188e2d2c" providerId="LiveId" clId="{E92284F8-08E5-4A39-9FF3-AA1FA3059573}" dt="2021-11-17T21:14:42.628" v="7" actId="165"/>
          <ac:grpSpMkLst>
            <pc:docMk/>
            <pc:sldMasterMk cId="658044255" sldId="2147483661"/>
            <ac:grpSpMk id="15" creationId="{17C0160E-C678-48FC-9054-409FC37B8CA6}"/>
          </ac:grpSpMkLst>
        </pc:grpChg>
        <pc:grpChg chg="mod topLvl">
          <ac:chgData name="Poy Chang" userId="eb877ef9188e2d2c" providerId="LiveId" clId="{E92284F8-08E5-4A39-9FF3-AA1FA3059573}" dt="2021-11-17T21:15:02.457" v="10" actId="164"/>
          <ac:grpSpMkLst>
            <pc:docMk/>
            <pc:sldMasterMk cId="658044255" sldId="2147483661"/>
            <ac:grpSpMk id="17" creationId="{DCF00549-ABE3-4B6C-89A8-5EC1AFAB0519}"/>
          </ac:grpSpMkLst>
        </pc:grpChg>
        <pc:grpChg chg="add mod">
          <ac:chgData name="Poy Chang" userId="eb877ef9188e2d2c" providerId="LiveId" clId="{E92284F8-08E5-4A39-9FF3-AA1FA3059573}" dt="2021-11-17T21:15:47.965" v="23" actId="14100"/>
          <ac:grpSpMkLst>
            <pc:docMk/>
            <pc:sldMasterMk cId="658044255" sldId="2147483661"/>
            <ac:grpSpMk id="24" creationId="{7E0C26A7-D07A-4A63-950C-EF363786DE03}"/>
          </ac:grpSpMkLst>
        </pc:grpChg>
        <pc:picChg chg="mod topLvl">
          <ac:chgData name="Poy Chang" userId="eb877ef9188e2d2c" providerId="LiveId" clId="{E92284F8-08E5-4A39-9FF3-AA1FA3059573}" dt="2021-11-17T21:15:02.457" v="10" actId="164"/>
          <ac:picMkLst>
            <pc:docMk/>
            <pc:sldMasterMk cId="658044255" sldId="2147483661"/>
            <ac:picMk id="16" creationId="{5038D9E2-0CC9-4CC1-9D12-3F045EB690DF}"/>
          </ac:picMkLst>
        </pc:picChg>
        <pc:picChg chg="mod topLvl">
          <ac:chgData name="Poy Chang" userId="eb877ef9188e2d2c" providerId="LiveId" clId="{E92284F8-08E5-4A39-9FF3-AA1FA3059573}" dt="2021-11-17T21:15:02.457" v="10" actId="164"/>
          <ac:picMkLst>
            <pc:docMk/>
            <pc:sldMasterMk cId="658044255" sldId="2147483661"/>
            <ac:picMk id="18" creationId="{C0A69C38-0B4E-4DD9-99B4-E883AB83FD62}"/>
          </ac:picMkLst>
        </pc:picChg>
      </pc:sldMasterChg>
      <pc:sldMasterChg chg="addSp delSp modSp mod">
        <pc:chgData name="Poy Chang" userId="eb877ef9188e2d2c" providerId="LiveId" clId="{E92284F8-08E5-4A39-9FF3-AA1FA3059573}" dt="2021-11-17T21:16:25.314" v="28"/>
        <pc:sldMasterMkLst>
          <pc:docMk/>
          <pc:sldMasterMk cId="931873889" sldId="2147483674"/>
        </pc:sldMasterMkLst>
        <pc:spChg chg="mod">
          <ac:chgData name="Poy Chang" userId="eb877ef9188e2d2c" providerId="LiveId" clId="{E92284F8-08E5-4A39-9FF3-AA1FA3059573}" dt="2021-11-17T21:16:25.314" v="28"/>
          <ac:spMkLst>
            <pc:docMk/>
            <pc:sldMasterMk cId="931873889" sldId="2147483674"/>
            <ac:spMk id="19" creationId="{445D8E61-1913-4F31-A0C3-23083B70A06C}"/>
          </ac:spMkLst>
        </pc:spChg>
        <pc:spChg chg="mod">
          <ac:chgData name="Poy Chang" userId="eb877ef9188e2d2c" providerId="LiveId" clId="{E92284F8-08E5-4A39-9FF3-AA1FA3059573}" dt="2021-11-17T21:16:25.314" v="28"/>
          <ac:spMkLst>
            <pc:docMk/>
            <pc:sldMasterMk cId="931873889" sldId="2147483674"/>
            <ac:spMk id="20" creationId="{A4411150-2791-4820-8BCA-2A3B6A6F675D}"/>
          </ac:spMkLst>
        </pc:spChg>
        <pc:spChg chg="mod">
          <ac:chgData name="Poy Chang" userId="eb877ef9188e2d2c" providerId="LiveId" clId="{E92284F8-08E5-4A39-9FF3-AA1FA3059573}" dt="2021-11-17T21:16:25.314" v="28"/>
          <ac:spMkLst>
            <pc:docMk/>
            <pc:sldMasterMk cId="931873889" sldId="2147483674"/>
            <ac:spMk id="21" creationId="{D3A1F4B5-390F-4542-9B65-4231BE278EAD}"/>
          </ac:spMkLst>
        </pc:spChg>
        <pc:spChg chg="mod">
          <ac:chgData name="Poy Chang" userId="eb877ef9188e2d2c" providerId="LiveId" clId="{E92284F8-08E5-4A39-9FF3-AA1FA3059573}" dt="2021-11-17T21:16:25.314" v="28"/>
          <ac:spMkLst>
            <pc:docMk/>
            <pc:sldMasterMk cId="931873889" sldId="2147483674"/>
            <ac:spMk id="22" creationId="{C11403E2-1D71-4728-948C-796209CAF14D}"/>
          </ac:spMkLst>
        </pc:spChg>
        <pc:spChg chg="mod">
          <ac:chgData name="Poy Chang" userId="eb877ef9188e2d2c" providerId="LiveId" clId="{E92284F8-08E5-4A39-9FF3-AA1FA3059573}" dt="2021-11-17T21:16:25.314" v="28"/>
          <ac:spMkLst>
            <pc:docMk/>
            <pc:sldMasterMk cId="931873889" sldId="2147483674"/>
            <ac:spMk id="23" creationId="{13A9C4A2-EDCC-4513-A92D-7C710F0CA72F}"/>
          </ac:spMkLst>
        </pc:spChg>
        <pc:grpChg chg="del">
          <ac:chgData name="Poy Chang" userId="eb877ef9188e2d2c" providerId="LiveId" clId="{E92284F8-08E5-4A39-9FF3-AA1FA3059573}" dt="2021-11-17T21:16:24.904" v="27" actId="478"/>
          <ac:grpSpMkLst>
            <pc:docMk/>
            <pc:sldMasterMk cId="931873889" sldId="2147483674"/>
            <ac:grpSpMk id="7" creationId="{465B1895-6A4C-4211-9210-1BE8271A0EC8}"/>
          </ac:grpSpMkLst>
        </pc:grpChg>
        <pc:grpChg chg="add mod">
          <ac:chgData name="Poy Chang" userId="eb877ef9188e2d2c" providerId="LiveId" clId="{E92284F8-08E5-4A39-9FF3-AA1FA3059573}" dt="2021-11-17T21:16:25.314" v="28"/>
          <ac:grpSpMkLst>
            <pc:docMk/>
            <pc:sldMasterMk cId="931873889" sldId="2147483674"/>
            <ac:grpSpMk id="15" creationId="{74A76586-3DDC-4B3B-B652-6F0A99A671C9}"/>
          </ac:grpSpMkLst>
        </pc:grpChg>
        <pc:grpChg chg="mod">
          <ac:chgData name="Poy Chang" userId="eb877ef9188e2d2c" providerId="LiveId" clId="{E92284F8-08E5-4A39-9FF3-AA1FA3059573}" dt="2021-11-17T21:16:25.314" v="28"/>
          <ac:grpSpMkLst>
            <pc:docMk/>
            <pc:sldMasterMk cId="931873889" sldId="2147483674"/>
            <ac:grpSpMk id="17" creationId="{A20081CA-5F1C-4C8C-8481-8DE9DBE618E3}"/>
          </ac:grpSpMkLst>
        </pc:grpChg>
        <pc:picChg chg="mod">
          <ac:chgData name="Poy Chang" userId="eb877ef9188e2d2c" providerId="LiveId" clId="{E92284F8-08E5-4A39-9FF3-AA1FA3059573}" dt="2021-11-17T21:16:25.314" v="28"/>
          <ac:picMkLst>
            <pc:docMk/>
            <pc:sldMasterMk cId="931873889" sldId="2147483674"/>
            <ac:picMk id="16" creationId="{4CB81548-5AE0-48B5-82F0-C15F9F08B581}"/>
          </ac:picMkLst>
        </pc:picChg>
        <pc:picChg chg="mod">
          <ac:chgData name="Poy Chang" userId="eb877ef9188e2d2c" providerId="LiveId" clId="{E92284F8-08E5-4A39-9FF3-AA1FA3059573}" dt="2021-11-17T21:16:25.314" v="28"/>
          <ac:picMkLst>
            <pc:docMk/>
            <pc:sldMasterMk cId="931873889" sldId="2147483674"/>
            <ac:picMk id="18" creationId="{3822BB70-FE34-410C-AF99-527377C587DF}"/>
          </ac:picMkLst>
        </pc:picChg>
      </pc:sldMasterChg>
      <pc:sldMasterChg chg="addSp delSp modSp mod delSldLayout modSldLayout">
        <pc:chgData name="Poy Chang" userId="eb877ef9188e2d2c" providerId="LiveId" clId="{E92284F8-08E5-4A39-9FF3-AA1FA3059573}" dt="2021-11-17T21:33:30.934" v="334" actId="1076"/>
        <pc:sldMasterMkLst>
          <pc:docMk/>
          <pc:sldMasterMk cId="2691677774" sldId="2147483688"/>
        </pc:sldMasterMkLst>
        <pc:spChg chg="mod">
          <ac:chgData name="Poy Chang" userId="eb877ef9188e2d2c" providerId="LiveId" clId="{E92284F8-08E5-4A39-9FF3-AA1FA3059573}" dt="2021-11-17T21:15:28.066" v="14"/>
          <ac:spMkLst>
            <pc:docMk/>
            <pc:sldMasterMk cId="2691677774" sldId="2147483688"/>
            <ac:spMk id="21" creationId="{3E23A633-7668-45DD-B6FA-2E00BEDAC505}"/>
          </ac:spMkLst>
        </pc:spChg>
        <pc:spChg chg="mod">
          <ac:chgData name="Poy Chang" userId="eb877ef9188e2d2c" providerId="LiveId" clId="{E92284F8-08E5-4A39-9FF3-AA1FA3059573}" dt="2021-11-17T21:15:28.066" v="14"/>
          <ac:spMkLst>
            <pc:docMk/>
            <pc:sldMasterMk cId="2691677774" sldId="2147483688"/>
            <ac:spMk id="22" creationId="{0DC80022-A07B-45F0-8875-B5EB66788323}"/>
          </ac:spMkLst>
        </pc:spChg>
        <pc:spChg chg="mod">
          <ac:chgData name="Poy Chang" userId="eb877ef9188e2d2c" providerId="LiveId" clId="{E92284F8-08E5-4A39-9FF3-AA1FA3059573}" dt="2021-11-17T21:15:28.066" v="14"/>
          <ac:spMkLst>
            <pc:docMk/>
            <pc:sldMasterMk cId="2691677774" sldId="2147483688"/>
            <ac:spMk id="23" creationId="{7CF5B393-42B8-415E-9324-DA6F3D1638C9}"/>
          </ac:spMkLst>
        </pc:spChg>
        <pc:spChg chg="mod">
          <ac:chgData name="Poy Chang" userId="eb877ef9188e2d2c" providerId="LiveId" clId="{E92284F8-08E5-4A39-9FF3-AA1FA3059573}" dt="2021-11-17T21:15:28.066" v="14"/>
          <ac:spMkLst>
            <pc:docMk/>
            <pc:sldMasterMk cId="2691677774" sldId="2147483688"/>
            <ac:spMk id="24" creationId="{E0A8E0B6-C7EA-4F63-9574-31207B2BDA0D}"/>
          </ac:spMkLst>
        </pc:spChg>
        <pc:spChg chg="mod">
          <ac:chgData name="Poy Chang" userId="eb877ef9188e2d2c" providerId="LiveId" clId="{E92284F8-08E5-4A39-9FF3-AA1FA3059573}" dt="2021-11-17T21:15:28.066" v="14"/>
          <ac:spMkLst>
            <pc:docMk/>
            <pc:sldMasterMk cId="2691677774" sldId="2147483688"/>
            <ac:spMk id="25" creationId="{BC91A41B-A7F8-4332-B514-D957DFC7CB8E}"/>
          </ac:spMkLst>
        </pc:spChg>
        <pc:spChg chg="mod">
          <ac:chgData name="Poy Chang" userId="eb877ef9188e2d2c" providerId="LiveId" clId="{E92284F8-08E5-4A39-9FF3-AA1FA3059573}" dt="2021-11-17T21:16:01.487" v="25"/>
          <ac:spMkLst>
            <pc:docMk/>
            <pc:sldMasterMk cId="2691677774" sldId="2147483688"/>
            <ac:spMk id="30" creationId="{C5FE79FF-B9FA-4F36-A17F-B043E74D02D7}"/>
          </ac:spMkLst>
        </pc:spChg>
        <pc:spChg chg="mod">
          <ac:chgData name="Poy Chang" userId="eb877ef9188e2d2c" providerId="LiveId" clId="{E92284F8-08E5-4A39-9FF3-AA1FA3059573}" dt="2021-11-17T21:16:01.487" v="25"/>
          <ac:spMkLst>
            <pc:docMk/>
            <pc:sldMasterMk cId="2691677774" sldId="2147483688"/>
            <ac:spMk id="31" creationId="{3F6B5B1C-D3FB-461B-8091-0999F4732DBF}"/>
          </ac:spMkLst>
        </pc:spChg>
        <pc:spChg chg="mod">
          <ac:chgData name="Poy Chang" userId="eb877ef9188e2d2c" providerId="LiveId" clId="{E92284F8-08E5-4A39-9FF3-AA1FA3059573}" dt="2021-11-17T21:16:01.487" v="25"/>
          <ac:spMkLst>
            <pc:docMk/>
            <pc:sldMasterMk cId="2691677774" sldId="2147483688"/>
            <ac:spMk id="32" creationId="{1E864057-D358-4DCE-9836-1BADF74A28FC}"/>
          </ac:spMkLst>
        </pc:spChg>
        <pc:spChg chg="mod">
          <ac:chgData name="Poy Chang" userId="eb877ef9188e2d2c" providerId="LiveId" clId="{E92284F8-08E5-4A39-9FF3-AA1FA3059573}" dt="2021-11-17T21:16:01.487" v="25"/>
          <ac:spMkLst>
            <pc:docMk/>
            <pc:sldMasterMk cId="2691677774" sldId="2147483688"/>
            <ac:spMk id="33" creationId="{4D7E86F6-0FAF-4CB4-B874-8FC0C10D5FC2}"/>
          </ac:spMkLst>
        </pc:spChg>
        <pc:spChg chg="mod">
          <ac:chgData name="Poy Chang" userId="eb877ef9188e2d2c" providerId="LiveId" clId="{E92284F8-08E5-4A39-9FF3-AA1FA3059573}" dt="2021-11-17T21:16:01.487" v="25"/>
          <ac:spMkLst>
            <pc:docMk/>
            <pc:sldMasterMk cId="2691677774" sldId="2147483688"/>
            <ac:spMk id="34" creationId="{966809C7-6318-48AC-A023-B4FCA8D3C4B2}"/>
          </ac:spMkLst>
        </pc:spChg>
        <pc:grpChg chg="del">
          <ac:chgData name="Poy Chang" userId="eb877ef9188e2d2c" providerId="LiveId" clId="{E92284F8-08E5-4A39-9FF3-AA1FA3059573}" dt="2021-11-17T21:15:12.804" v="11" actId="478"/>
          <ac:grpSpMkLst>
            <pc:docMk/>
            <pc:sldMasterMk cId="2691677774" sldId="2147483688"/>
            <ac:grpSpMk id="15" creationId="{657D90C0-3764-45F9-AAAD-34204CF398A8}"/>
          </ac:grpSpMkLst>
        </pc:grpChg>
        <pc:grpChg chg="add del mod">
          <ac:chgData name="Poy Chang" userId="eb877ef9188e2d2c" providerId="LiveId" clId="{E92284F8-08E5-4A39-9FF3-AA1FA3059573}" dt="2021-11-17T21:16:00.837" v="24" actId="478"/>
          <ac:grpSpMkLst>
            <pc:docMk/>
            <pc:sldMasterMk cId="2691677774" sldId="2147483688"/>
            <ac:grpSpMk id="17" creationId="{5260DA50-4B1F-4BB2-9E01-B50ECC99BAD7}"/>
          </ac:grpSpMkLst>
        </pc:grpChg>
        <pc:grpChg chg="mod">
          <ac:chgData name="Poy Chang" userId="eb877ef9188e2d2c" providerId="LiveId" clId="{E92284F8-08E5-4A39-9FF3-AA1FA3059573}" dt="2021-11-17T21:15:28.066" v="14"/>
          <ac:grpSpMkLst>
            <pc:docMk/>
            <pc:sldMasterMk cId="2691677774" sldId="2147483688"/>
            <ac:grpSpMk id="19" creationId="{388909BB-6B61-4B7B-A4CB-6B2C980EF44D}"/>
          </ac:grpSpMkLst>
        </pc:grpChg>
        <pc:grpChg chg="add mod">
          <ac:chgData name="Poy Chang" userId="eb877ef9188e2d2c" providerId="LiveId" clId="{E92284F8-08E5-4A39-9FF3-AA1FA3059573}" dt="2021-11-17T21:16:01.487" v="25"/>
          <ac:grpSpMkLst>
            <pc:docMk/>
            <pc:sldMasterMk cId="2691677774" sldId="2147483688"/>
            <ac:grpSpMk id="26" creationId="{D3E6B800-C29E-4404-BBFE-5A9960BF76C1}"/>
          </ac:grpSpMkLst>
        </pc:grpChg>
        <pc:grpChg chg="mod">
          <ac:chgData name="Poy Chang" userId="eb877ef9188e2d2c" providerId="LiveId" clId="{E92284F8-08E5-4A39-9FF3-AA1FA3059573}" dt="2021-11-17T21:16:01.487" v="25"/>
          <ac:grpSpMkLst>
            <pc:docMk/>
            <pc:sldMasterMk cId="2691677774" sldId="2147483688"/>
            <ac:grpSpMk id="28" creationId="{A8F779A2-25A1-4899-8379-A0D9D45CFEE8}"/>
          </ac:grpSpMkLst>
        </pc:grpChg>
        <pc:picChg chg="add del">
          <ac:chgData name="Poy Chang" userId="eb877ef9188e2d2c" providerId="LiveId" clId="{E92284F8-08E5-4A39-9FF3-AA1FA3059573}" dt="2021-11-17T21:15:17.227" v="13" actId="478"/>
          <ac:picMkLst>
            <pc:docMk/>
            <pc:sldMasterMk cId="2691677774" sldId="2147483688"/>
            <ac:picMk id="16" creationId="{4A98C691-5898-456E-8BFF-857922149524}"/>
          </ac:picMkLst>
        </pc:picChg>
        <pc:picChg chg="mod">
          <ac:chgData name="Poy Chang" userId="eb877ef9188e2d2c" providerId="LiveId" clId="{E92284F8-08E5-4A39-9FF3-AA1FA3059573}" dt="2021-11-17T21:15:28.066" v="14"/>
          <ac:picMkLst>
            <pc:docMk/>
            <pc:sldMasterMk cId="2691677774" sldId="2147483688"/>
            <ac:picMk id="18" creationId="{C1A0A73C-D50F-4543-B62D-0457C5F90A67}"/>
          </ac:picMkLst>
        </pc:picChg>
        <pc:picChg chg="mod">
          <ac:chgData name="Poy Chang" userId="eb877ef9188e2d2c" providerId="LiveId" clId="{E92284F8-08E5-4A39-9FF3-AA1FA3059573}" dt="2021-11-17T21:15:28.066" v="14"/>
          <ac:picMkLst>
            <pc:docMk/>
            <pc:sldMasterMk cId="2691677774" sldId="2147483688"/>
            <ac:picMk id="20" creationId="{89FB368D-51EF-4132-9456-6ED13AC1EBEF}"/>
          </ac:picMkLst>
        </pc:picChg>
        <pc:picChg chg="mod">
          <ac:chgData name="Poy Chang" userId="eb877ef9188e2d2c" providerId="LiveId" clId="{E92284F8-08E5-4A39-9FF3-AA1FA3059573}" dt="2021-11-17T21:16:01.487" v="25"/>
          <ac:picMkLst>
            <pc:docMk/>
            <pc:sldMasterMk cId="2691677774" sldId="2147483688"/>
            <ac:picMk id="27" creationId="{83BE1E8C-BCCF-427B-97B2-0625BFFC35D9}"/>
          </ac:picMkLst>
        </pc:picChg>
        <pc:picChg chg="mod">
          <ac:chgData name="Poy Chang" userId="eb877ef9188e2d2c" providerId="LiveId" clId="{E92284F8-08E5-4A39-9FF3-AA1FA3059573}" dt="2021-11-17T21:16:01.487" v="25"/>
          <ac:picMkLst>
            <pc:docMk/>
            <pc:sldMasterMk cId="2691677774" sldId="2147483688"/>
            <ac:picMk id="29" creationId="{69E5DED5-987C-490A-8775-FF4EDE848FE1}"/>
          </ac:picMkLst>
        </pc:picChg>
        <pc:sldLayoutChg chg="addSp delSp modSp mod">
          <pc:chgData name="Poy Chang" userId="eb877ef9188e2d2c" providerId="LiveId" clId="{E92284F8-08E5-4A39-9FF3-AA1FA3059573}" dt="2021-11-17T21:33:12.014" v="331"/>
          <pc:sldLayoutMkLst>
            <pc:docMk/>
            <pc:sldMasterMk cId="2691677774" sldId="2147483688"/>
            <pc:sldLayoutMk cId="3856944363" sldId="2147483702"/>
          </pc:sldLayoutMkLst>
          <pc:spChg chg="del">
            <ac:chgData name="Poy Chang" userId="eb877ef9188e2d2c" providerId="LiveId" clId="{E92284F8-08E5-4A39-9FF3-AA1FA3059573}" dt="2021-11-17T21:32:37.574" v="326" actId="478"/>
            <ac:spMkLst>
              <pc:docMk/>
              <pc:sldMasterMk cId="2691677774" sldId="2147483688"/>
              <pc:sldLayoutMk cId="3856944363" sldId="2147483702"/>
              <ac:spMk id="16" creationId="{41E474C6-B188-4516-84EA-B60A05C54E45}"/>
            </ac:spMkLst>
          </pc:spChg>
          <pc:spChg chg="del">
            <ac:chgData name="Poy Chang" userId="eb877ef9188e2d2c" providerId="LiveId" clId="{E92284F8-08E5-4A39-9FF3-AA1FA3059573}" dt="2021-11-17T21:32:37.574" v="326" actId="478"/>
            <ac:spMkLst>
              <pc:docMk/>
              <pc:sldMasterMk cId="2691677774" sldId="2147483688"/>
              <pc:sldLayoutMk cId="3856944363" sldId="2147483702"/>
              <ac:spMk id="36" creationId="{34966D62-C612-4C20-A930-12FA230CF882}"/>
            </ac:spMkLst>
          </pc:spChg>
          <pc:spChg chg="mod">
            <ac:chgData name="Poy Chang" userId="eb877ef9188e2d2c" providerId="LiveId" clId="{E92284F8-08E5-4A39-9FF3-AA1FA3059573}" dt="2021-11-17T21:16:16.423" v="26"/>
            <ac:spMkLst>
              <pc:docMk/>
              <pc:sldMasterMk cId="2691677774" sldId="2147483688"/>
              <pc:sldLayoutMk cId="3856944363" sldId="2147483702"/>
              <ac:spMk id="40" creationId="{0545252F-2BA1-46D0-9A8E-1282B41CC899}"/>
            </ac:spMkLst>
          </pc:spChg>
          <pc:spChg chg="mod">
            <ac:chgData name="Poy Chang" userId="eb877ef9188e2d2c" providerId="LiveId" clId="{E92284F8-08E5-4A39-9FF3-AA1FA3059573}" dt="2021-11-17T21:16:16.423" v="26"/>
            <ac:spMkLst>
              <pc:docMk/>
              <pc:sldMasterMk cId="2691677774" sldId="2147483688"/>
              <pc:sldLayoutMk cId="3856944363" sldId="2147483702"/>
              <ac:spMk id="47" creationId="{6B951F39-2B9D-46AA-B52D-02F154DB1799}"/>
            </ac:spMkLst>
          </pc:spChg>
          <pc:spChg chg="mod">
            <ac:chgData name="Poy Chang" userId="eb877ef9188e2d2c" providerId="LiveId" clId="{E92284F8-08E5-4A39-9FF3-AA1FA3059573}" dt="2021-11-17T21:16:16.423" v="26"/>
            <ac:spMkLst>
              <pc:docMk/>
              <pc:sldMasterMk cId="2691677774" sldId="2147483688"/>
              <pc:sldLayoutMk cId="3856944363" sldId="2147483702"/>
              <ac:spMk id="50" creationId="{40C2AFD0-1587-49CB-88AD-5B837BC1AC0F}"/>
            </ac:spMkLst>
          </pc:spChg>
          <pc:spChg chg="mod">
            <ac:chgData name="Poy Chang" userId="eb877ef9188e2d2c" providerId="LiveId" clId="{E92284F8-08E5-4A39-9FF3-AA1FA3059573}" dt="2021-11-17T21:16:16.423" v="26"/>
            <ac:spMkLst>
              <pc:docMk/>
              <pc:sldMasterMk cId="2691677774" sldId="2147483688"/>
              <pc:sldLayoutMk cId="3856944363" sldId="2147483702"/>
              <ac:spMk id="51" creationId="{5E1D7D45-8B63-47B5-834D-BE7BD7078EDF}"/>
            </ac:spMkLst>
          </pc:spChg>
          <pc:spChg chg="mod">
            <ac:chgData name="Poy Chang" userId="eb877ef9188e2d2c" providerId="LiveId" clId="{E92284F8-08E5-4A39-9FF3-AA1FA3059573}" dt="2021-11-17T21:16:16.423" v="26"/>
            <ac:spMkLst>
              <pc:docMk/>
              <pc:sldMasterMk cId="2691677774" sldId="2147483688"/>
              <pc:sldLayoutMk cId="3856944363" sldId="2147483702"/>
              <ac:spMk id="53" creationId="{4D42542C-CE6C-48C6-AC6B-9FB7C07BDF22}"/>
            </ac:spMkLst>
          </pc:spChg>
          <pc:spChg chg="add del mod">
            <ac:chgData name="Poy Chang" userId="eb877ef9188e2d2c" providerId="LiveId" clId="{E92284F8-08E5-4A39-9FF3-AA1FA3059573}" dt="2021-11-17T21:33:03.428" v="330" actId="478"/>
            <ac:spMkLst>
              <pc:docMk/>
              <pc:sldMasterMk cId="2691677774" sldId="2147483688"/>
              <pc:sldLayoutMk cId="3856944363" sldId="2147483702"/>
              <ac:spMk id="55" creationId="{C886666D-886F-4B2C-933C-77858D42B454}"/>
            </ac:spMkLst>
          </pc:spChg>
          <pc:spChg chg="mod">
            <ac:chgData name="Poy Chang" userId="eb877ef9188e2d2c" providerId="LiveId" clId="{E92284F8-08E5-4A39-9FF3-AA1FA3059573}" dt="2021-11-17T21:32:37.975" v="327"/>
            <ac:spMkLst>
              <pc:docMk/>
              <pc:sldMasterMk cId="2691677774" sldId="2147483688"/>
              <pc:sldLayoutMk cId="3856944363" sldId="2147483702"/>
              <ac:spMk id="57" creationId="{3224CD57-FDA5-43CF-938B-0076817C6C5A}"/>
            </ac:spMkLst>
          </pc:spChg>
          <pc:spChg chg="mod">
            <ac:chgData name="Poy Chang" userId="eb877ef9188e2d2c" providerId="LiveId" clId="{E92284F8-08E5-4A39-9FF3-AA1FA3059573}" dt="2021-11-17T21:32:37.975" v="327"/>
            <ac:spMkLst>
              <pc:docMk/>
              <pc:sldMasterMk cId="2691677774" sldId="2147483688"/>
              <pc:sldLayoutMk cId="3856944363" sldId="2147483702"/>
              <ac:spMk id="61" creationId="{7E25A5A0-FB05-4094-84E9-7DC606892605}"/>
            </ac:spMkLst>
          </pc:spChg>
          <pc:spChg chg="mod">
            <ac:chgData name="Poy Chang" userId="eb877ef9188e2d2c" providerId="LiveId" clId="{E92284F8-08E5-4A39-9FF3-AA1FA3059573}" dt="2021-11-17T21:32:37.975" v="327"/>
            <ac:spMkLst>
              <pc:docMk/>
              <pc:sldMasterMk cId="2691677774" sldId="2147483688"/>
              <pc:sldLayoutMk cId="3856944363" sldId="2147483702"/>
              <ac:spMk id="64" creationId="{FE455F36-5077-45F2-ABB3-3D7D7DB3C0B8}"/>
            </ac:spMkLst>
          </pc:spChg>
          <pc:spChg chg="mod">
            <ac:chgData name="Poy Chang" userId="eb877ef9188e2d2c" providerId="LiveId" clId="{E92284F8-08E5-4A39-9FF3-AA1FA3059573}" dt="2021-11-17T21:32:37.975" v="327"/>
            <ac:spMkLst>
              <pc:docMk/>
              <pc:sldMasterMk cId="2691677774" sldId="2147483688"/>
              <pc:sldLayoutMk cId="3856944363" sldId="2147483702"/>
              <ac:spMk id="67" creationId="{77A6D997-D71D-4818-BD22-98383FACECF8}"/>
            </ac:spMkLst>
          </pc:spChg>
          <pc:spChg chg="mod">
            <ac:chgData name="Poy Chang" userId="eb877ef9188e2d2c" providerId="LiveId" clId="{E92284F8-08E5-4A39-9FF3-AA1FA3059573}" dt="2021-11-17T21:32:37.975" v="327"/>
            <ac:spMkLst>
              <pc:docMk/>
              <pc:sldMasterMk cId="2691677774" sldId="2147483688"/>
              <pc:sldLayoutMk cId="3856944363" sldId="2147483702"/>
              <ac:spMk id="70" creationId="{129F871B-6CAC-4308-BF51-97AE908DD2C5}"/>
            </ac:spMkLst>
          </pc:spChg>
          <pc:spChg chg="mod">
            <ac:chgData name="Poy Chang" userId="eb877ef9188e2d2c" providerId="LiveId" clId="{E92284F8-08E5-4A39-9FF3-AA1FA3059573}" dt="2021-11-17T21:32:37.975" v="327"/>
            <ac:spMkLst>
              <pc:docMk/>
              <pc:sldMasterMk cId="2691677774" sldId="2147483688"/>
              <pc:sldLayoutMk cId="3856944363" sldId="2147483702"/>
              <ac:spMk id="72" creationId="{F90506C6-EED0-4418-BC64-550A6FDF1354}"/>
            </ac:spMkLst>
          </pc:spChg>
          <pc:spChg chg="mod">
            <ac:chgData name="Poy Chang" userId="eb877ef9188e2d2c" providerId="LiveId" clId="{E92284F8-08E5-4A39-9FF3-AA1FA3059573}" dt="2021-11-17T21:32:37.975" v="327"/>
            <ac:spMkLst>
              <pc:docMk/>
              <pc:sldMasterMk cId="2691677774" sldId="2147483688"/>
              <pc:sldLayoutMk cId="3856944363" sldId="2147483702"/>
              <ac:spMk id="76" creationId="{4098627C-8B00-41EA-8E18-BA5EE33EB50B}"/>
            </ac:spMkLst>
          </pc:spChg>
          <pc:spChg chg="mod">
            <ac:chgData name="Poy Chang" userId="eb877ef9188e2d2c" providerId="LiveId" clId="{E92284F8-08E5-4A39-9FF3-AA1FA3059573}" dt="2021-11-17T21:32:37.975" v="327"/>
            <ac:spMkLst>
              <pc:docMk/>
              <pc:sldMasterMk cId="2691677774" sldId="2147483688"/>
              <pc:sldLayoutMk cId="3856944363" sldId="2147483702"/>
              <ac:spMk id="79" creationId="{F4CE6705-C479-4873-9A20-B7614DB330D4}"/>
            </ac:spMkLst>
          </pc:spChg>
          <pc:spChg chg="add del mod">
            <ac:chgData name="Poy Chang" userId="eb877ef9188e2d2c" providerId="LiveId" clId="{E92284F8-08E5-4A39-9FF3-AA1FA3059573}" dt="2021-11-17T21:33:03.428" v="330" actId="478"/>
            <ac:spMkLst>
              <pc:docMk/>
              <pc:sldMasterMk cId="2691677774" sldId="2147483688"/>
              <pc:sldLayoutMk cId="3856944363" sldId="2147483702"/>
              <ac:spMk id="81" creationId="{689EA8C0-6256-49A6-B702-79707C747512}"/>
            </ac:spMkLst>
          </pc:spChg>
          <pc:spChg chg="mod">
            <ac:chgData name="Poy Chang" userId="eb877ef9188e2d2c" providerId="LiveId" clId="{E92284F8-08E5-4A39-9FF3-AA1FA3059573}" dt="2021-11-17T21:32:37.975" v="327"/>
            <ac:spMkLst>
              <pc:docMk/>
              <pc:sldMasterMk cId="2691677774" sldId="2147483688"/>
              <pc:sldLayoutMk cId="3856944363" sldId="2147483702"/>
              <ac:spMk id="86" creationId="{CCB25000-56BF-4C3A-8680-FA5FB838D91D}"/>
            </ac:spMkLst>
          </pc:spChg>
          <pc:spChg chg="mod">
            <ac:chgData name="Poy Chang" userId="eb877ef9188e2d2c" providerId="LiveId" clId="{E92284F8-08E5-4A39-9FF3-AA1FA3059573}" dt="2021-11-17T21:32:37.975" v="327"/>
            <ac:spMkLst>
              <pc:docMk/>
              <pc:sldMasterMk cId="2691677774" sldId="2147483688"/>
              <pc:sldLayoutMk cId="3856944363" sldId="2147483702"/>
              <ac:spMk id="87" creationId="{271388E8-DDF3-4897-B141-4F64C655AA95}"/>
            </ac:spMkLst>
          </pc:spChg>
          <pc:spChg chg="mod">
            <ac:chgData name="Poy Chang" userId="eb877ef9188e2d2c" providerId="LiveId" clId="{E92284F8-08E5-4A39-9FF3-AA1FA3059573}" dt="2021-11-17T21:32:37.975" v="327"/>
            <ac:spMkLst>
              <pc:docMk/>
              <pc:sldMasterMk cId="2691677774" sldId="2147483688"/>
              <pc:sldLayoutMk cId="3856944363" sldId="2147483702"/>
              <ac:spMk id="88" creationId="{77CE7494-0C4A-49EC-B7F0-E404E97D8A3C}"/>
            </ac:spMkLst>
          </pc:spChg>
          <pc:spChg chg="mod">
            <ac:chgData name="Poy Chang" userId="eb877ef9188e2d2c" providerId="LiveId" clId="{E92284F8-08E5-4A39-9FF3-AA1FA3059573}" dt="2021-11-17T21:32:37.975" v="327"/>
            <ac:spMkLst>
              <pc:docMk/>
              <pc:sldMasterMk cId="2691677774" sldId="2147483688"/>
              <pc:sldLayoutMk cId="3856944363" sldId="2147483702"/>
              <ac:spMk id="89" creationId="{36C69B31-44ED-46F9-B707-B23C5A1AE6D6}"/>
            </ac:spMkLst>
          </pc:spChg>
          <pc:spChg chg="mod">
            <ac:chgData name="Poy Chang" userId="eb877ef9188e2d2c" providerId="LiveId" clId="{E92284F8-08E5-4A39-9FF3-AA1FA3059573}" dt="2021-11-17T21:32:37.975" v="327"/>
            <ac:spMkLst>
              <pc:docMk/>
              <pc:sldMasterMk cId="2691677774" sldId="2147483688"/>
              <pc:sldLayoutMk cId="3856944363" sldId="2147483702"/>
              <ac:spMk id="90" creationId="{EF8C04D7-24F5-449B-A2C6-2F8912C716B7}"/>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92" creationId="{FCC84B28-7915-4D45-A86B-B4B98E36A1C9}"/>
            </ac:spMkLst>
          </pc:spChg>
          <pc:spChg chg="mod">
            <ac:chgData name="Poy Chang" userId="eb877ef9188e2d2c" providerId="LiveId" clId="{E92284F8-08E5-4A39-9FF3-AA1FA3059573}" dt="2021-11-17T21:33:12.014" v="331"/>
            <ac:spMkLst>
              <pc:docMk/>
              <pc:sldMasterMk cId="2691677774" sldId="2147483688"/>
              <pc:sldLayoutMk cId="3856944363" sldId="2147483702"/>
              <ac:spMk id="94" creationId="{0F5888D5-ECDF-4074-BD2F-CE98AC6ECBA1}"/>
            </ac:spMkLst>
          </pc:spChg>
          <pc:spChg chg="mod">
            <ac:chgData name="Poy Chang" userId="eb877ef9188e2d2c" providerId="LiveId" clId="{E92284F8-08E5-4A39-9FF3-AA1FA3059573}" dt="2021-11-17T21:33:12.014" v="331"/>
            <ac:spMkLst>
              <pc:docMk/>
              <pc:sldMasterMk cId="2691677774" sldId="2147483688"/>
              <pc:sldLayoutMk cId="3856944363" sldId="2147483702"/>
              <ac:spMk id="98" creationId="{A0A11F4C-DD85-4B80-AB36-5920080A830D}"/>
            </ac:spMkLst>
          </pc:spChg>
          <pc:spChg chg="mod">
            <ac:chgData name="Poy Chang" userId="eb877ef9188e2d2c" providerId="LiveId" clId="{E92284F8-08E5-4A39-9FF3-AA1FA3059573}" dt="2021-11-17T21:33:12.014" v="331"/>
            <ac:spMkLst>
              <pc:docMk/>
              <pc:sldMasterMk cId="2691677774" sldId="2147483688"/>
              <pc:sldLayoutMk cId="3856944363" sldId="2147483702"/>
              <ac:spMk id="101" creationId="{7087627D-9830-4B34-88C4-5C3E0E4102BF}"/>
            </ac:spMkLst>
          </pc:spChg>
          <pc:spChg chg="mod">
            <ac:chgData name="Poy Chang" userId="eb877ef9188e2d2c" providerId="LiveId" clId="{E92284F8-08E5-4A39-9FF3-AA1FA3059573}" dt="2021-11-17T21:33:12.014" v="331"/>
            <ac:spMkLst>
              <pc:docMk/>
              <pc:sldMasterMk cId="2691677774" sldId="2147483688"/>
              <pc:sldLayoutMk cId="3856944363" sldId="2147483702"/>
              <ac:spMk id="104" creationId="{B536CBE6-30EE-455F-9059-D958A65809E8}"/>
            </ac:spMkLst>
          </pc:spChg>
          <pc:spChg chg="mod">
            <ac:chgData name="Poy Chang" userId="eb877ef9188e2d2c" providerId="LiveId" clId="{E92284F8-08E5-4A39-9FF3-AA1FA3059573}" dt="2021-11-17T21:33:12.014" v="331"/>
            <ac:spMkLst>
              <pc:docMk/>
              <pc:sldMasterMk cId="2691677774" sldId="2147483688"/>
              <pc:sldLayoutMk cId="3856944363" sldId="2147483702"/>
              <ac:spMk id="107" creationId="{7AFBF9B0-3502-4257-9784-9AD5ED3E6F7C}"/>
            </ac:spMkLst>
          </pc:spChg>
          <pc:spChg chg="mod">
            <ac:chgData name="Poy Chang" userId="eb877ef9188e2d2c" providerId="LiveId" clId="{E92284F8-08E5-4A39-9FF3-AA1FA3059573}" dt="2021-11-17T21:33:12.014" v="331"/>
            <ac:spMkLst>
              <pc:docMk/>
              <pc:sldMasterMk cId="2691677774" sldId="2147483688"/>
              <pc:sldLayoutMk cId="3856944363" sldId="2147483702"/>
              <ac:spMk id="109" creationId="{913FE366-496F-4059-BA42-5F581A140D4B}"/>
            </ac:spMkLst>
          </pc:spChg>
          <pc:spChg chg="mod">
            <ac:chgData name="Poy Chang" userId="eb877ef9188e2d2c" providerId="LiveId" clId="{E92284F8-08E5-4A39-9FF3-AA1FA3059573}" dt="2021-11-17T21:33:12.014" v="331"/>
            <ac:spMkLst>
              <pc:docMk/>
              <pc:sldMasterMk cId="2691677774" sldId="2147483688"/>
              <pc:sldLayoutMk cId="3856944363" sldId="2147483702"/>
              <ac:spMk id="113" creationId="{E2C54E60-113F-49B6-B785-CC2B08A63BE5}"/>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15" creationId="{732A1FD6-03A7-48FE-B13C-C2356D654BBC}"/>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18" creationId="{0DF7675B-4BB3-4118-8F8A-63A4DD80AA6E}"/>
            </ac:spMkLst>
          </pc:spChg>
          <pc:spChg chg="mod">
            <ac:chgData name="Poy Chang" userId="eb877ef9188e2d2c" providerId="LiveId" clId="{E92284F8-08E5-4A39-9FF3-AA1FA3059573}" dt="2021-11-17T21:33:12.014" v="331"/>
            <ac:spMkLst>
              <pc:docMk/>
              <pc:sldMasterMk cId="2691677774" sldId="2147483688"/>
              <pc:sldLayoutMk cId="3856944363" sldId="2147483702"/>
              <ac:spMk id="120" creationId="{FA30D983-88E1-424F-9CE1-5EB47F9ADF95}"/>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22" creationId="{D3A4F922-8C72-4C68-8DA9-A449AF6A9039}"/>
            </ac:spMkLst>
          </pc:spChg>
          <pc:spChg chg="mod">
            <ac:chgData name="Poy Chang" userId="eb877ef9188e2d2c" providerId="LiveId" clId="{E92284F8-08E5-4A39-9FF3-AA1FA3059573}" dt="2021-11-17T21:33:12.014" v="331"/>
            <ac:spMkLst>
              <pc:docMk/>
              <pc:sldMasterMk cId="2691677774" sldId="2147483688"/>
              <pc:sldLayoutMk cId="3856944363" sldId="2147483702"/>
              <ac:spMk id="124" creationId="{8770553E-1EED-4C9F-B826-9333F3E620E6}"/>
            </ac:spMkLst>
          </pc:spChg>
          <pc:spChg chg="mod">
            <ac:chgData name="Poy Chang" userId="eb877ef9188e2d2c" providerId="LiveId" clId="{E92284F8-08E5-4A39-9FF3-AA1FA3059573}" dt="2021-11-17T21:33:12.014" v="331"/>
            <ac:spMkLst>
              <pc:docMk/>
              <pc:sldMasterMk cId="2691677774" sldId="2147483688"/>
              <pc:sldLayoutMk cId="3856944363" sldId="2147483702"/>
              <ac:spMk id="125" creationId="{5B83CAD0-7867-4D63-9693-CA3C28A9E4CF}"/>
            </ac:spMkLst>
          </pc:spChg>
          <pc:spChg chg="mod">
            <ac:chgData name="Poy Chang" userId="eb877ef9188e2d2c" providerId="LiveId" clId="{E92284F8-08E5-4A39-9FF3-AA1FA3059573}" dt="2021-11-17T21:33:12.014" v="331"/>
            <ac:spMkLst>
              <pc:docMk/>
              <pc:sldMasterMk cId="2691677774" sldId="2147483688"/>
              <pc:sldLayoutMk cId="3856944363" sldId="2147483702"/>
              <ac:spMk id="128" creationId="{E25255EC-03C4-4E0B-AB83-85A131BEE39B}"/>
            </ac:spMkLst>
          </pc:spChg>
          <pc:spChg chg="mod">
            <ac:chgData name="Poy Chang" userId="eb877ef9188e2d2c" providerId="LiveId" clId="{E92284F8-08E5-4A39-9FF3-AA1FA3059573}" dt="2021-11-17T21:33:12.014" v="331"/>
            <ac:spMkLst>
              <pc:docMk/>
              <pc:sldMasterMk cId="2691677774" sldId="2147483688"/>
              <pc:sldLayoutMk cId="3856944363" sldId="2147483702"/>
              <ac:spMk id="129" creationId="{E420EF1E-3233-411F-AD03-C9396773A983}"/>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33" creationId="{28143BE2-C5E7-4570-9901-6161B545D2BB}"/>
            </ac:spMkLst>
          </pc:spChg>
          <pc:grpChg chg="del">
            <ac:chgData name="Poy Chang" userId="eb877ef9188e2d2c" providerId="LiveId" clId="{E92284F8-08E5-4A39-9FF3-AA1FA3059573}" dt="2021-11-17T21:32:37.574" v="326" actId="478"/>
            <ac:grpSpMkLst>
              <pc:docMk/>
              <pc:sldMasterMk cId="2691677774" sldId="2147483688"/>
              <pc:sldLayoutMk cId="3856944363" sldId="2147483702"/>
              <ac:grpSpMk id="3" creationId="{F7CD41EE-E89C-408A-8FD4-77D1D388BF60}"/>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12" creationId="{5FF692A5-FB29-4020-8F10-9CF15EE7C124}"/>
            </ac:grpSpMkLst>
          </pc:grpChg>
          <pc:grpChg chg="add del mod">
            <ac:chgData name="Poy Chang" userId="eb877ef9188e2d2c" providerId="LiveId" clId="{E92284F8-08E5-4A39-9FF3-AA1FA3059573}" dt="2021-11-17T21:32:37.574" v="326" actId="478"/>
            <ac:grpSpMkLst>
              <pc:docMk/>
              <pc:sldMasterMk cId="2691677774" sldId="2147483688"/>
              <pc:sldLayoutMk cId="3856944363" sldId="2147483702"/>
              <ac:grpSpMk id="30" creationId="{18FC56C0-6856-4648-B28C-9CB697BDC6E7}"/>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35" creationId="{E81A9988-4FCB-4A68-ACD3-8C53087329ED}"/>
            </ac:grpSpMkLst>
          </pc:grpChg>
          <pc:grpChg chg="mod">
            <ac:chgData name="Poy Chang" userId="eb877ef9188e2d2c" providerId="LiveId" clId="{E92284F8-08E5-4A39-9FF3-AA1FA3059573}" dt="2021-11-17T21:16:16.423" v="26"/>
            <ac:grpSpMkLst>
              <pc:docMk/>
              <pc:sldMasterMk cId="2691677774" sldId="2147483688"/>
              <pc:sldLayoutMk cId="3856944363" sldId="2147483702"/>
              <ac:grpSpMk id="37" creationId="{7BF4C505-65C8-4399-ABEA-EBC158751992}"/>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3" creationId="{16B2E02C-F549-4B7D-8A48-172538B90E39}"/>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4" creationId="{7C9EEB2A-CBEE-4863-A540-F2914B395412}"/>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6" creationId="{CD682E90-670D-472D-BA99-204DFB47F89F}"/>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9" creationId="{471ED85C-B2AB-405B-90E8-9C79BD1D33D1}"/>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56" creationId="{E3FE995D-B853-40DF-8C9D-EB0829F697B7}"/>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0" creationId="{501463DC-4361-4C79-8A61-92125F933D8D}"/>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3" creationId="{D2B0B3F3-548B-4266-97AC-BD1900CA61A3}"/>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6" creationId="{EFB09F38-DAE7-4BEB-ACF1-4308D52CF64A}"/>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9" creationId="{2774907E-993D-48F5-8BA9-097E4D98D13D}"/>
            </ac:grpSpMkLst>
          </pc:grpChg>
          <pc:grpChg chg="mod">
            <ac:chgData name="Poy Chang" userId="eb877ef9188e2d2c" providerId="LiveId" clId="{E92284F8-08E5-4A39-9FF3-AA1FA3059573}" dt="2021-11-17T21:32:37.975" v="327"/>
            <ac:grpSpMkLst>
              <pc:docMk/>
              <pc:sldMasterMk cId="2691677774" sldId="2147483688"/>
              <pc:sldLayoutMk cId="3856944363" sldId="2147483702"/>
              <ac:grpSpMk id="71" creationId="{6CF429E8-93F4-433F-A773-AAAC8B695033}"/>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75" creationId="{5EA5F4F9-13DB-489E-9B6B-D5E9EED8FD94}"/>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78" creationId="{8F704DDB-F244-481D-8D24-805B36AE263E}"/>
            </ac:grpSpMkLst>
          </pc:grpChg>
          <pc:grpChg chg="add del mod">
            <ac:chgData name="Poy Chang" userId="eb877ef9188e2d2c" providerId="LiveId" clId="{E92284F8-08E5-4A39-9FF3-AA1FA3059573}" dt="2021-11-17T21:32:58.778" v="329" actId="478"/>
            <ac:grpSpMkLst>
              <pc:docMk/>
              <pc:sldMasterMk cId="2691677774" sldId="2147483688"/>
              <pc:sldLayoutMk cId="3856944363" sldId="2147483702"/>
              <ac:grpSpMk id="82" creationId="{D83FF25F-AF13-4EFC-86D1-9B6C59774B07}"/>
            </ac:grpSpMkLst>
          </pc:grpChg>
          <pc:grpChg chg="mod">
            <ac:chgData name="Poy Chang" userId="eb877ef9188e2d2c" providerId="LiveId" clId="{E92284F8-08E5-4A39-9FF3-AA1FA3059573}" dt="2021-11-17T21:32:37.975" v="327"/>
            <ac:grpSpMkLst>
              <pc:docMk/>
              <pc:sldMasterMk cId="2691677774" sldId="2147483688"/>
              <pc:sldLayoutMk cId="3856944363" sldId="2147483702"/>
              <ac:grpSpMk id="84" creationId="{874D2828-B450-4C7E-B703-75540FA7CF43}"/>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93" creationId="{A46BD3BE-64EC-4999-B9A9-7F6740C9D408}"/>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97" creationId="{0D7AFB16-0389-444B-8B40-75F8634B5C85}"/>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00" creationId="{E3DE18BD-75A4-4DE6-9083-F77166340DC0}"/>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03" creationId="{D452B9A9-AAE0-4F39-8AA4-1D5806AD93AB}"/>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06" creationId="{5B6D6DCD-1BFB-41E7-9965-568BA901459C}"/>
            </ac:grpSpMkLst>
          </pc:grpChg>
          <pc:grpChg chg="mod">
            <ac:chgData name="Poy Chang" userId="eb877ef9188e2d2c" providerId="LiveId" clId="{E92284F8-08E5-4A39-9FF3-AA1FA3059573}" dt="2021-11-17T21:33:12.014" v="331"/>
            <ac:grpSpMkLst>
              <pc:docMk/>
              <pc:sldMasterMk cId="2691677774" sldId="2147483688"/>
              <pc:sldLayoutMk cId="3856944363" sldId="2147483702"/>
              <ac:grpSpMk id="108" creationId="{C9FE7FFE-2D47-46A1-ADEB-025A427DCCF8}"/>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12" creationId="{C2B6E84E-7B8C-4081-8B44-1F8FF909423F}"/>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19" creationId="{B485C637-9C7B-424A-803B-55DEF2F90207}"/>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23" creationId="{E6014BC5-01B1-4CA7-83D4-34AFD78D8F5B}"/>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27" creationId="{B8B91E5C-D9E9-4806-932C-8129C805944D}"/>
            </ac:grpSpMkLst>
          </pc:grpChg>
          <pc:picChg chg="del">
            <ac:chgData name="Poy Chang" userId="eb877ef9188e2d2c" providerId="LiveId" clId="{E92284F8-08E5-4A39-9FF3-AA1FA3059573}" dt="2021-11-17T21:32:37.574" v="326" actId="478"/>
            <ac:picMkLst>
              <pc:docMk/>
              <pc:sldMasterMk cId="2691677774" sldId="2147483688"/>
              <pc:sldLayoutMk cId="3856944363" sldId="2147483702"/>
              <ac:picMk id="6" creationId="{678F28BA-6406-40BB-A319-04AC6E074694}"/>
            </ac:picMkLst>
          </pc:picChg>
          <pc:picChg chg="del">
            <ac:chgData name="Poy Chang" userId="eb877ef9188e2d2c" providerId="LiveId" clId="{E92284F8-08E5-4A39-9FF3-AA1FA3059573}" dt="2021-11-17T21:32:37.574" v="326" actId="478"/>
            <ac:picMkLst>
              <pc:docMk/>
              <pc:sldMasterMk cId="2691677774" sldId="2147483688"/>
              <pc:sldLayoutMk cId="3856944363" sldId="2147483702"/>
              <ac:picMk id="14" creationId="{3ADD1F09-2311-4C64-B9B0-C3EBFABA6341}"/>
            </ac:picMkLst>
          </pc:picChg>
          <pc:picChg chg="mod">
            <ac:chgData name="Poy Chang" userId="eb877ef9188e2d2c" providerId="LiveId" clId="{E92284F8-08E5-4A39-9FF3-AA1FA3059573}" dt="2021-11-17T21:16:16.423" v="26"/>
            <ac:picMkLst>
              <pc:docMk/>
              <pc:sldMasterMk cId="2691677774" sldId="2147483688"/>
              <pc:sldLayoutMk cId="3856944363" sldId="2147483702"/>
              <ac:picMk id="31" creationId="{9FD08307-647C-468C-B6F8-115B1518DE3F}"/>
            </ac:picMkLst>
          </pc:picChg>
          <pc:picChg chg="mod">
            <ac:chgData name="Poy Chang" userId="eb877ef9188e2d2c" providerId="LiveId" clId="{E92284F8-08E5-4A39-9FF3-AA1FA3059573}" dt="2021-11-17T21:16:16.423" v="26"/>
            <ac:picMkLst>
              <pc:docMk/>
              <pc:sldMasterMk cId="2691677774" sldId="2147483688"/>
              <pc:sldLayoutMk cId="3856944363" sldId="2147483702"/>
              <ac:picMk id="38" creationId="{306C5D68-9EDE-4066-913E-DA8F1411FBC4}"/>
            </ac:picMkLst>
          </pc:picChg>
          <pc:picChg chg="add del mod">
            <ac:chgData name="Poy Chang" userId="eb877ef9188e2d2c" providerId="LiveId" clId="{E92284F8-08E5-4A39-9FF3-AA1FA3059573}" dt="2021-11-17T21:32:54.617" v="328" actId="478"/>
            <ac:picMkLst>
              <pc:docMk/>
              <pc:sldMasterMk cId="2691677774" sldId="2147483688"/>
              <pc:sldLayoutMk cId="3856944363" sldId="2147483702"/>
              <ac:picMk id="54" creationId="{00776866-D63A-4DA8-B7AB-93A07C1691C5}"/>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58" creationId="{8DA8236B-EC76-4704-BAFE-A8D0B25D1FD6}"/>
            </ac:picMkLst>
          </pc:picChg>
          <pc:picChg chg="add del mod">
            <ac:chgData name="Poy Chang" userId="eb877ef9188e2d2c" providerId="LiveId" clId="{E92284F8-08E5-4A39-9FF3-AA1FA3059573}" dt="2021-11-17T21:33:03.428" v="330" actId="478"/>
            <ac:picMkLst>
              <pc:docMk/>
              <pc:sldMasterMk cId="2691677774" sldId="2147483688"/>
              <pc:sldLayoutMk cId="3856944363" sldId="2147483702"/>
              <ac:picMk id="59" creationId="{5315D018-05C7-497C-81A5-138959ED4F85}"/>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62" creationId="{499C03DA-3E77-48EB-9CB4-E175D6789567}"/>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65" creationId="{E18F84B5-315A-47C0-811D-7E47589B40A1}"/>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68" creationId="{E93E3D9C-2B0C-45EB-B714-DDF5D15FAAEC}"/>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73" creationId="{E5810CC3-6541-4BA6-930E-6B6B0740AD17}"/>
            </ac:picMkLst>
          </pc:picChg>
          <pc:picChg chg="add del mod">
            <ac:chgData name="Poy Chang" userId="eb877ef9188e2d2c" providerId="LiveId" clId="{E92284F8-08E5-4A39-9FF3-AA1FA3059573}" dt="2021-11-17T21:33:03.428" v="330" actId="478"/>
            <ac:picMkLst>
              <pc:docMk/>
              <pc:sldMasterMk cId="2691677774" sldId="2147483688"/>
              <pc:sldLayoutMk cId="3856944363" sldId="2147483702"/>
              <ac:picMk id="74" creationId="{795D4472-69B3-4219-8E5C-BA220A325F60}"/>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77" creationId="{FE02E544-3213-4398-88F6-E437C6B8D636}"/>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80" creationId="{47ED13E3-2C9A-46DC-B3A6-C42FFF0A381E}"/>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83" creationId="{6B037D2B-592D-4E2D-9DB6-0B67CEE9759D}"/>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85" creationId="{4F93E6FC-2C77-4795-BC07-DF9FC51C0A9E}"/>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91" creationId="{66867581-41CD-429A-AEFC-FB36ED1F1CCD}"/>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95" creationId="{482F3F9C-3385-4CC0-972E-4BEC92FE768C}"/>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96" creationId="{4FEE9F66-7107-40A5-90D9-BE8DA355D899}"/>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99" creationId="{022834BE-3EEE-45E9-86AC-BA55C12A1982}"/>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02" creationId="{967FCC7F-366B-4EFB-A3B7-5D61F556B012}"/>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05" creationId="{756DC04B-9010-4F86-93C7-327B19581E3E}"/>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10" creationId="{F4EC3FAB-7C59-4349-88FB-3395198DD6F0}"/>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11" creationId="{D694561E-71BB-4BA4-8239-F611B14E380C}"/>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14" creationId="{97C9B254-77FF-4858-B53F-8CF36B4FD387}"/>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16" creationId="{82F43A12-B786-41F4-A838-7F620E373D93}"/>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17" creationId="{604AAC71-6BEA-4C24-B619-F1619BE4068F}"/>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21" creationId="{4D378555-457B-459C-B03D-CB3145196DF4}"/>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26" creationId="{B89EC05A-9668-4653-9DFF-960408A72CE5}"/>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30" creationId="{7EA9783D-279A-43DF-A9F6-77C76409810B}"/>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31" creationId="{40E54144-FFE7-42B1-94F3-1501C69C2E69}"/>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32" creationId="{E36C42E6-7516-4298-82AB-D738DB7142E6}"/>
            </ac:picMkLst>
          </pc:picChg>
          <pc:picChg chg="del">
            <ac:chgData name="Poy Chang" userId="eb877ef9188e2d2c" providerId="LiveId" clId="{E92284F8-08E5-4A39-9FF3-AA1FA3059573}" dt="2021-11-17T21:32:37.574" v="326" actId="478"/>
            <ac:picMkLst>
              <pc:docMk/>
              <pc:sldMasterMk cId="2691677774" sldId="2147483688"/>
              <pc:sldLayoutMk cId="3856944363" sldId="2147483702"/>
              <ac:picMk id="1026" creationId="{9285E96D-CDA3-42FF-88AB-3D1ED2B606B2}"/>
            </ac:picMkLst>
          </pc:picChg>
        </pc:sldLayoutChg>
        <pc:sldLayoutChg chg="modSp mod">
          <pc:chgData name="Poy Chang" userId="eb877ef9188e2d2c" providerId="LiveId" clId="{E92284F8-08E5-4A39-9FF3-AA1FA3059573}" dt="2021-11-17T21:33:30.934" v="334" actId="1076"/>
          <pc:sldLayoutMkLst>
            <pc:docMk/>
            <pc:sldMasterMk cId="2691677774" sldId="2147483688"/>
            <pc:sldLayoutMk cId="2011217585" sldId="2147483703"/>
          </pc:sldLayoutMkLst>
          <pc:picChg chg="mod">
            <ac:chgData name="Poy Chang" userId="eb877ef9188e2d2c" providerId="LiveId" clId="{E92284F8-08E5-4A39-9FF3-AA1FA3059573}" dt="2021-11-17T21:33:30.934" v="334" actId="1076"/>
            <ac:picMkLst>
              <pc:docMk/>
              <pc:sldMasterMk cId="2691677774" sldId="2147483688"/>
              <pc:sldLayoutMk cId="2011217585" sldId="2147483703"/>
              <ac:picMk id="11" creationId="{9002E863-DE57-43E6-B32A-9316295E4E13}"/>
            </ac:picMkLst>
          </pc:picChg>
        </pc:sldLayoutChg>
        <pc:sldLayoutChg chg="addSp delSp modSp del mod">
          <pc:chgData name="Poy Chang" userId="eb877ef9188e2d2c" providerId="LiveId" clId="{E92284F8-08E5-4A39-9FF3-AA1FA3059573}" dt="2021-11-17T21:33:15.483" v="332" actId="2696"/>
          <pc:sldLayoutMkLst>
            <pc:docMk/>
            <pc:sldMasterMk cId="2691677774" sldId="2147483688"/>
            <pc:sldLayoutMk cId="1339243869" sldId="2147483704"/>
          </pc:sldLayoutMkLst>
          <pc:spChg chg="mod">
            <ac:chgData name="Poy Chang" userId="eb877ef9188e2d2c" providerId="LiveId" clId="{E92284F8-08E5-4A39-9FF3-AA1FA3059573}" dt="2021-11-17T21:21:42.142" v="31" actId="14826"/>
            <ac:spMkLst>
              <pc:docMk/>
              <pc:sldMasterMk cId="2691677774" sldId="2147483688"/>
              <pc:sldLayoutMk cId="1339243869" sldId="2147483704"/>
              <ac:spMk id="11" creationId="{32E64252-ADA3-4DBC-8B3E-09834DF1FBD5}"/>
            </ac:spMkLst>
          </pc:spChg>
          <pc:spChg chg="mod">
            <ac:chgData name="Poy Chang" userId="eb877ef9188e2d2c" providerId="LiveId" clId="{E92284F8-08E5-4A39-9FF3-AA1FA3059573}" dt="2021-11-17T21:23:19.671" v="62" actId="14826"/>
            <ac:spMkLst>
              <pc:docMk/>
              <pc:sldMasterMk cId="2691677774" sldId="2147483688"/>
              <pc:sldLayoutMk cId="1339243869" sldId="2147483704"/>
              <ac:spMk id="34" creationId="{B3F251D4-5800-4E4D-9811-16FB1567CCFA}"/>
            </ac:spMkLst>
          </pc:spChg>
          <pc:spChg chg="mod">
            <ac:chgData name="Poy Chang" userId="eb877ef9188e2d2c" providerId="LiveId" clId="{E92284F8-08E5-4A39-9FF3-AA1FA3059573}" dt="2021-11-17T21:24:34.937" v="99" actId="1076"/>
            <ac:spMkLst>
              <pc:docMk/>
              <pc:sldMasterMk cId="2691677774" sldId="2147483688"/>
              <pc:sldLayoutMk cId="1339243869" sldId="2147483704"/>
              <ac:spMk id="36" creationId="{34966D62-C612-4C20-A930-12FA230CF882}"/>
            </ac:spMkLst>
          </pc:spChg>
          <pc:spChg chg="mod">
            <ac:chgData name="Poy Chang" userId="eb877ef9188e2d2c" providerId="LiveId" clId="{E92284F8-08E5-4A39-9FF3-AA1FA3059573}" dt="2021-11-17T21:24:17.920" v="98" actId="207"/>
            <ac:spMkLst>
              <pc:docMk/>
              <pc:sldMasterMk cId="2691677774" sldId="2147483688"/>
              <pc:sldLayoutMk cId="1339243869" sldId="2147483704"/>
              <ac:spMk id="42" creationId="{2FF19965-FD48-45AD-B20F-54EF78E3DE15}"/>
            </ac:spMkLst>
          </pc:spChg>
          <pc:spChg chg="mod topLvl">
            <ac:chgData name="Poy Chang" userId="eb877ef9188e2d2c" providerId="LiveId" clId="{E92284F8-08E5-4A39-9FF3-AA1FA3059573}" dt="2021-11-17T21:28:16.548" v="182" actId="207"/>
            <ac:spMkLst>
              <pc:docMk/>
              <pc:sldMasterMk cId="2691677774" sldId="2147483688"/>
              <pc:sldLayoutMk cId="1339243869" sldId="2147483704"/>
              <ac:spMk id="58" creationId="{D6BB5146-1041-41CB-889D-AC1619E38926}"/>
            </ac:spMkLst>
          </pc:spChg>
          <pc:spChg chg="mod">
            <ac:chgData name="Poy Chang" userId="eb877ef9188e2d2c" providerId="LiveId" clId="{E92284F8-08E5-4A39-9FF3-AA1FA3059573}" dt="2021-11-17T21:28:33.197" v="183" actId="14826"/>
            <ac:spMkLst>
              <pc:docMk/>
              <pc:sldMasterMk cId="2691677774" sldId="2147483688"/>
              <pc:sldLayoutMk cId="1339243869" sldId="2147483704"/>
              <ac:spMk id="61" creationId="{14CF6675-D0A2-4329-8529-F2343726B2E2}"/>
            </ac:spMkLst>
          </pc:spChg>
          <pc:spChg chg="mod topLvl">
            <ac:chgData name="Poy Chang" userId="eb877ef9188e2d2c" providerId="LiveId" clId="{E92284F8-08E5-4A39-9FF3-AA1FA3059573}" dt="2021-11-17T21:29:12.149" v="234" actId="478"/>
            <ac:spMkLst>
              <pc:docMk/>
              <pc:sldMasterMk cId="2691677774" sldId="2147483688"/>
              <pc:sldLayoutMk cId="1339243869" sldId="2147483704"/>
              <ac:spMk id="64" creationId="{30498119-289D-4F58-840B-49AF9D75D1F1}"/>
            </ac:spMkLst>
          </pc:spChg>
          <pc:spChg chg="mod">
            <ac:chgData name="Poy Chang" userId="eb877ef9188e2d2c" providerId="LiveId" clId="{E92284F8-08E5-4A39-9FF3-AA1FA3059573}" dt="2021-11-17T21:26:08.589" v="112" actId="207"/>
            <ac:spMkLst>
              <pc:docMk/>
              <pc:sldMasterMk cId="2691677774" sldId="2147483688"/>
              <pc:sldLayoutMk cId="1339243869" sldId="2147483704"/>
              <ac:spMk id="67" creationId="{07B7D513-B02A-4267-971F-CA4BE578A920}"/>
            </ac:spMkLst>
          </pc:spChg>
          <pc:spChg chg="mod">
            <ac:chgData name="Poy Chang" userId="eb877ef9188e2d2c" providerId="LiveId" clId="{E92284F8-08E5-4A39-9FF3-AA1FA3059573}" dt="2021-11-17T21:26:08.589" v="112" actId="207"/>
            <ac:spMkLst>
              <pc:docMk/>
              <pc:sldMasterMk cId="2691677774" sldId="2147483688"/>
              <pc:sldLayoutMk cId="1339243869" sldId="2147483704"/>
              <ac:spMk id="69" creationId="{50FC7D6A-8F16-4DA5-801E-7D92B5E4D918}"/>
            </ac:spMkLst>
          </pc:spChg>
          <pc:spChg chg="mod">
            <ac:chgData name="Poy Chang" userId="eb877ef9188e2d2c" providerId="LiveId" clId="{E92284F8-08E5-4A39-9FF3-AA1FA3059573}" dt="2021-11-17T21:26:46.681" v="136" actId="571"/>
            <ac:spMkLst>
              <pc:docMk/>
              <pc:sldMasterMk cId="2691677774" sldId="2147483688"/>
              <pc:sldLayoutMk cId="1339243869" sldId="2147483704"/>
              <ac:spMk id="72" creationId="{4C4FDC6E-1D03-48C9-A168-3EB8211FB314}"/>
            </ac:spMkLst>
          </pc:spChg>
          <pc:spChg chg="mod">
            <ac:chgData name="Poy Chang" userId="eb877ef9188e2d2c" providerId="LiveId" clId="{E92284F8-08E5-4A39-9FF3-AA1FA3059573}" dt="2021-11-17T21:26:46.681" v="136" actId="571"/>
            <ac:spMkLst>
              <pc:docMk/>
              <pc:sldMasterMk cId="2691677774" sldId="2147483688"/>
              <pc:sldLayoutMk cId="1339243869" sldId="2147483704"/>
              <ac:spMk id="73" creationId="{57F30ACB-313B-403D-B916-808D0B222A1C}"/>
            </ac:spMkLst>
          </pc:spChg>
          <pc:spChg chg="add mod">
            <ac:chgData name="Poy Chang" userId="eb877ef9188e2d2c" providerId="LiveId" clId="{E92284F8-08E5-4A39-9FF3-AA1FA3059573}" dt="2021-11-17T21:31:59.793" v="325" actId="1038"/>
            <ac:spMkLst>
              <pc:docMk/>
              <pc:sldMasterMk cId="2691677774" sldId="2147483688"/>
              <pc:sldLayoutMk cId="1339243869" sldId="2147483704"/>
              <ac:spMk id="74" creationId="{E8CAD15C-FB95-4DB1-BA8A-86EFDBFC95E9}"/>
            </ac:spMkLst>
          </pc:spChg>
          <pc:grpChg chg="mod">
            <ac:chgData name="Poy Chang" userId="eb877ef9188e2d2c" providerId="LiveId" clId="{E92284F8-08E5-4A39-9FF3-AA1FA3059573}" dt="2021-11-17T21:24:34.937" v="99" actId="1076"/>
            <ac:grpSpMkLst>
              <pc:docMk/>
              <pc:sldMasterMk cId="2691677774" sldId="2147483688"/>
              <pc:sldLayoutMk cId="1339243869" sldId="2147483704"/>
              <ac:grpSpMk id="3" creationId="{F7CD41EE-E89C-408A-8FD4-77D1D388BF60}"/>
            </ac:grpSpMkLst>
          </pc:grpChg>
          <pc:grpChg chg="del mod ord">
            <ac:chgData name="Poy Chang" userId="eb877ef9188e2d2c" providerId="LiveId" clId="{E92284F8-08E5-4A39-9FF3-AA1FA3059573}" dt="2021-11-17T21:21:54.777" v="35" actId="478"/>
            <ac:grpSpMkLst>
              <pc:docMk/>
              <pc:sldMasterMk cId="2691677774" sldId="2147483688"/>
              <pc:sldLayoutMk cId="1339243869" sldId="2147483704"/>
              <ac:grpSpMk id="12" creationId="{5FF692A5-FB29-4020-8F10-9CF15EE7C124}"/>
            </ac:grpSpMkLst>
          </pc:grpChg>
          <pc:grpChg chg="del">
            <ac:chgData name="Poy Chang" userId="eb877ef9188e2d2c" providerId="LiveId" clId="{E92284F8-08E5-4A39-9FF3-AA1FA3059573}" dt="2021-11-17T21:22:57.737" v="61" actId="478"/>
            <ac:grpSpMkLst>
              <pc:docMk/>
              <pc:sldMasterMk cId="2691677774" sldId="2147483688"/>
              <pc:sldLayoutMk cId="1339243869" sldId="2147483704"/>
              <ac:grpSpMk id="30" creationId="{18FC56C0-6856-4648-B28C-9CB697BDC6E7}"/>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35" creationId="{E81A9988-4FCB-4A68-ACD3-8C53087329ED}"/>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43" creationId="{16B2E02C-F549-4B7D-8A48-172538B90E39}"/>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44" creationId="{7C9EEB2A-CBEE-4863-A540-F2914B395412}"/>
            </ac:grpSpMkLst>
          </pc:grpChg>
          <pc:grpChg chg="mod">
            <ac:chgData name="Poy Chang" userId="eb877ef9188e2d2c" providerId="LiveId" clId="{E92284F8-08E5-4A39-9FF3-AA1FA3059573}" dt="2021-11-17T21:30:45.202" v="257" actId="1076"/>
            <ac:grpSpMkLst>
              <pc:docMk/>
              <pc:sldMasterMk cId="2691677774" sldId="2147483688"/>
              <pc:sldLayoutMk cId="1339243869" sldId="2147483704"/>
              <ac:grpSpMk id="46" creationId="{CD682E90-670D-472D-BA99-204DFB47F89F}"/>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49" creationId="{471ED85C-B2AB-405B-90E8-9C79BD1D33D1}"/>
            </ac:grpSpMkLst>
          </pc:grpChg>
          <pc:grpChg chg="add del mod">
            <ac:chgData name="Poy Chang" userId="eb877ef9188e2d2c" providerId="LiveId" clId="{E92284F8-08E5-4A39-9FF3-AA1FA3059573}" dt="2021-11-17T21:27:22.278" v="158" actId="478"/>
            <ac:grpSpMkLst>
              <pc:docMk/>
              <pc:sldMasterMk cId="2691677774" sldId="2147483688"/>
              <pc:sldLayoutMk cId="1339243869" sldId="2147483704"/>
              <ac:grpSpMk id="57" creationId="{3031E2A8-22F6-4EE4-82C9-5BBDDEE6F505}"/>
            </ac:grpSpMkLst>
          </pc:grpChg>
          <pc:grpChg chg="add mod">
            <ac:chgData name="Poy Chang" userId="eb877ef9188e2d2c" providerId="LiveId" clId="{E92284F8-08E5-4A39-9FF3-AA1FA3059573}" dt="2021-11-17T21:28:33.197" v="183" actId="14826"/>
            <ac:grpSpMkLst>
              <pc:docMk/>
              <pc:sldMasterMk cId="2691677774" sldId="2147483688"/>
              <pc:sldLayoutMk cId="1339243869" sldId="2147483704"/>
              <ac:grpSpMk id="60" creationId="{E2B400DE-F42B-4453-85CE-29D7379A1148}"/>
            </ac:grpSpMkLst>
          </pc:grpChg>
          <pc:grpChg chg="add del mod">
            <ac:chgData name="Poy Chang" userId="eb877ef9188e2d2c" providerId="LiveId" clId="{E92284F8-08E5-4A39-9FF3-AA1FA3059573}" dt="2021-11-17T21:29:12.149" v="234" actId="478"/>
            <ac:grpSpMkLst>
              <pc:docMk/>
              <pc:sldMasterMk cId="2691677774" sldId="2147483688"/>
              <pc:sldLayoutMk cId="1339243869" sldId="2147483704"/>
              <ac:grpSpMk id="63" creationId="{9CDE94C2-4017-4D2E-856C-2B1900C11598}"/>
            </ac:grpSpMkLst>
          </pc:grpChg>
          <pc:grpChg chg="add mod">
            <ac:chgData name="Poy Chang" userId="eb877ef9188e2d2c" providerId="LiveId" clId="{E92284F8-08E5-4A39-9FF3-AA1FA3059573}" dt="2021-11-17T21:26:08.589" v="112" actId="207"/>
            <ac:grpSpMkLst>
              <pc:docMk/>
              <pc:sldMasterMk cId="2691677774" sldId="2147483688"/>
              <pc:sldLayoutMk cId="1339243869" sldId="2147483704"/>
              <ac:grpSpMk id="66" creationId="{A34485A1-972A-4746-B85B-B69DD94A16E2}"/>
            </ac:grpSpMkLst>
          </pc:grpChg>
          <pc:grpChg chg="del mod">
            <ac:chgData name="Poy Chang" userId="eb877ef9188e2d2c" providerId="LiveId" clId="{E92284F8-08E5-4A39-9FF3-AA1FA3059573}" dt="2021-11-17T21:25:48.564" v="109" actId="478"/>
            <ac:grpSpMkLst>
              <pc:docMk/>
              <pc:sldMasterMk cId="2691677774" sldId="2147483688"/>
              <pc:sldLayoutMk cId="1339243869" sldId="2147483704"/>
              <ac:grpSpMk id="68" creationId="{12155D8D-D3C9-4D0A-ACD8-8658255F0104}"/>
            </ac:grpSpMkLst>
          </pc:grpChg>
          <pc:grpChg chg="add mod">
            <ac:chgData name="Poy Chang" userId="eb877ef9188e2d2c" providerId="LiveId" clId="{E92284F8-08E5-4A39-9FF3-AA1FA3059573}" dt="2021-11-17T21:26:53.039" v="138" actId="1076"/>
            <ac:grpSpMkLst>
              <pc:docMk/>
              <pc:sldMasterMk cId="2691677774" sldId="2147483688"/>
              <pc:sldLayoutMk cId="1339243869" sldId="2147483704"/>
              <ac:grpSpMk id="71" creationId="{DD21A36E-1F6E-4EE3-BEA6-8EAB3550C2C9}"/>
            </ac:grpSpMkLst>
          </pc:grpChg>
          <pc:picChg chg="add mod">
            <ac:chgData name="Poy Chang" userId="eb877ef9188e2d2c" providerId="LiveId" clId="{E92284F8-08E5-4A39-9FF3-AA1FA3059573}" dt="2021-11-17T21:26:24.738" v="133" actId="1038"/>
            <ac:picMkLst>
              <pc:docMk/>
              <pc:sldMasterMk cId="2691677774" sldId="2147483688"/>
              <pc:sldLayoutMk cId="1339243869" sldId="2147483704"/>
              <ac:picMk id="5" creationId="{CD1E9F3C-BD46-4A9F-81A0-E275D1F39EC5}"/>
            </ac:picMkLst>
          </pc:picChg>
          <pc:picChg chg="add mod ord">
            <ac:chgData name="Poy Chang" userId="eb877ef9188e2d2c" providerId="LiveId" clId="{E92284F8-08E5-4A39-9FF3-AA1FA3059573}" dt="2021-11-17T21:27:08.958" v="154" actId="1035"/>
            <ac:picMkLst>
              <pc:docMk/>
              <pc:sldMasterMk cId="2691677774" sldId="2147483688"/>
              <pc:sldLayoutMk cId="1339243869" sldId="2147483704"/>
              <ac:picMk id="8" creationId="{673F42D1-953B-459C-AE12-40756924F580}"/>
            </ac:picMkLst>
          </pc:picChg>
          <pc:picChg chg="mod">
            <ac:chgData name="Poy Chang" userId="eb877ef9188e2d2c" providerId="LiveId" clId="{E92284F8-08E5-4A39-9FF3-AA1FA3059573}" dt="2021-11-17T21:21:42.142" v="31" actId="14826"/>
            <ac:picMkLst>
              <pc:docMk/>
              <pc:sldMasterMk cId="2691677774" sldId="2147483688"/>
              <pc:sldLayoutMk cId="1339243869" sldId="2147483704"/>
              <ac:picMk id="10" creationId="{74332D98-BFFD-4C14-9AC8-E2EEE96B9EB2}"/>
            </ac:picMkLst>
          </pc:picChg>
          <pc:picChg chg="add mod modCrop">
            <ac:chgData name="Poy Chang" userId="eb877ef9188e2d2c" providerId="LiveId" clId="{E92284F8-08E5-4A39-9FF3-AA1FA3059573}" dt="2021-11-17T21:28:08.894" v="181" actId="1035"/>
            <ac:picMkLst>
              <pc:docMk/>
              <pc:sldMasterMk cId="2691677774" sldId="2147483688"/>
              <pc:sldLayoutMk cId="1339243869" sldId="2147483704"/>
              <ac:picMk id="13" creationId="{6579AC7D-405C-4E42-95AC-1AC5EC1A9C33}"/>
            </ac:picMkLst>
          </pc:picChg>
          <pc:picChg chg="mod">
            <ac:chgData name="Poy Chang" userId="eb877ef9188e2d2c" providerId="LiveId" clId="{E92284F8-08E5-4A39-9FF3-AA1FA3059573}" dt="2021-11-17T21:24:34.937" v="99" actId="1076"/>
            <ac:picMkLst>
              <pc:docMk/>
              <pc:sldMasterMk cId="2691677774" sldId="2147483688"/>
              <pc:sldLayoutMk cId="1339243869" sldId="2147483704"/>
              <ac:picMk id="14" creationId="{3ADD1F09-2311-4C64-B9B0-C3EBFABA6341}"/>
            </ac:picMkLst>
          </pc:picChg>
          <pc:picChg chg="add mod modCrop">
            <ac:chgData name="Poy Chang" userId="eb877ef9188e2d2c" providerId="LiveId" clId="{E92284F8-08E5-4A39-9FF3-AA1FA3059573}" dt="2021-11-17T21:31:07.322" v="270" actId="732"/>
            <ac:picMkLst>
              <pc:docMk/>
              <pc:sldMasterMk cId="2691677774" sldId="2147483688"/>
              <pc:sldLayoutMk cId="1339243869" sldId="2147483704"/>
              <ac:picMk id="19" creationId="{3590BBFE-6A57-49AF-8898-22EE8903B096}"/>
            </ac:picMkLst>
          </pc:picChg>
          <pc:picChg chg="mod">
            <ac:chgData name="Poy Chang" userId="eb877ef9188e2d2c" providerId="LiveId" clId="{E92284F8-08E5-4A39-9FF3-AA1FA3059573}" dt="2021-11-17T21:23:35.576" v="93" actId="1036"/>
            <ac:picMkLst>
              <pc:docMk/>
              <pc:sldMasterMk cId="2691677774" sldId="2147483688"/>
              <pc:sldLayoutMk cId="1339243869" sldId="2147483704"/>
              <ac:picMk id="27" creationId="{6AB03C91-1CA6-4F72-A22A-68638E8524C5}"/>
            </ac:picMkLst>
          </pc:picChg>
          <pc:picChg chg="mod">
            <ac:chgData name="Poy Chang" userId="eb877ef9188e2d2c" providerId="LiveId" clId="{E92284F8-08E5-4A39-9FF3-AA1FA3059573}" dt="2021-11-17T21:24:11.612" v="97" actId="14100"/>
            <ac:picMkLst>
              <pc:docMk/>
              <pc:sldMasterMk cId="2691677774" sldId="2147483688"/>
              <pc:sldLayoutMk cId="1339243869" sldId="2147483704"/>
              <ac:picMk id="39" creationId="{C299CA08-F542-4DFE-8AE3-C15C0E18A0F4}"/>
            </ac:picMkLst>
          </pc:picChg>
          <pc:picChg chg="add mod">
            <ac:chgData name="Poy Chang" userId="eb877ef9188e2d2c" providerId="LiveId" clId="{E92284F8-08E5-4A39-9FF3-AA1FA3059573}" dt="2021-11-17T21:24:34.937" v="99" actId="1076"/>
            <ac:picMkLst>
              <pc:docMk/>
              <pc:sldMasterMk cId="2691677774" sldId="2147483688"/>
              <pc:sldLayoutMk cId="1339243869" sldId="2147483704"/>
              <ac:picMk id="54" creationId="{1A27BF3F-790F-4D17-B2B2-EDBBEBB1284A}"/>
            </ac:picMkLst>
          </pc:picChg>
          <pc:picChg chg="add mod">
            <ac:chgData name="Poy Chang" userId="eb877ef9188e2d2c" providerId="LiveId" clId="{E92284F8-08E5-4A39-9FF3-AA1FA3059573}" dt="2021-11-17T21:24:34.937" v="99" actId="1076"/>
            <ac:picMkLst>
              <pc:docMk/>
              <pc:sldMasterMk cId="2691677774" sldId="2147483688"/>
              <pc:sldLayoutMk cId="1339243869" sldId="2147483704"/>
              <ac:picMk id="55" creationId="{7A8C48C9-34D7-4EBF-8946-7E2C85F70C33}"/>
            </ac:picMkLst>
          </pc:picChg>
          <pc:picChg chg="add del mod">
            <ac:chgData name="Poy Chang" userId="eb877ef9188e2d2c" providerId="LiveId" clId="{E92284F8-08E5-4A39-9FF3-AA1FA3059573}" dt="2021-11-17T21:26:48.472" v="137" actId="478"/>
            <ac:picMkLst>
              <pc:docMk/>
              <pc:sldMasterMk cId="2691677774" sldId="2147483688"/>
              <pc:sldLayoutMk cId="1339243869" sldId="2147483704"/>
              <ac:picMk id="56" creationId="{E17819F4-1099-4DDF-BFC4-3FEC6C4EDDF1}"/>
            </ac:picMkLst>
          </pc:picChg>
          <pc:picChg chg="del mod topLvl">
            <ac:chgData name="Poy Chang" userId="eb877ef9188e2d2c" providerId="LiveId" clId="{E92284F8-08E5-4A39-9FF3-AA1FA3059573}" dt="2021-11-17T21:27:22.278" v="158" actId="478"/>
            <ac:picMkLst>
              <pc:docMk/>
              <pc:sldMasterMk cId="2691677774" sldId="2147483688"/>
              <pc:sldLayoutMk cId="1339243869" sldId="2147483704"/>
              <ac:picMk id="59" creationId="{61169147-D799-4A39-82DD-0479F6480423}"/>
            </ac:picMkLst>
          </pc:picChg>
          <pc:picChg chg="mod modCrop">
            <ac:chgData name="Poy Chang" userId="eb877ef9188e2d2c" providerId="LiveId" clId="{E92284F8-08E5-4A39-9FF3-AA1FA3059573}" dt="2021-11-17T21:29:06.871" v="233" actId="1036"/>
            <ac:picMkLst>
              <pc:docMk/>
              <pc:sldMasterMk cId="2691677774" sldId="2147483688"/>
              <pc:sldLayoutMk cId="1339243869" sldId="2147483704"/>
              <ac:picMk id="62" creationId="{EDC684FA-3979-4E1B-B7FE-CFDC88806A10}"/>
            </ac:picMkLst>
          </pc:picChg>
          <pc:picChg chg="del mod topLvl">
            <ac:chgData name="Poy Chang" userId="eb877ef9188e2d2c" providerId="LiveId" clId="{E92284F8-08E5-4A39-9FF3-AA1FA3059573}" dt="2021-11-17T21:29:12.149" v="234" actId="478"/>
            <ac:picMkLst>
              <pc:docMk/>
              <pc:sldMasterMk cId="2691677774" sldId="2147483688"/>
              <pc:sldLayoutMk cId="1339243869" sldId="2147483704"/>
              <ac:picMk id="65" creationId="{98A145F2-CE16-4D5F-919C-5E6FCCB549FD}"/>
            </ac:picMkLst>
          </pc:picChg>
          <pc:picChg chg="del mod">
            <ac:chgData name="Poy Chang" userId="eb877ef9188e2d2c" providerId="LiveId" clId="{E92284F8-08E5-4A39-9FF3-AA1FA3059573}" dt="2021-11-17T21:25:48.564" v="109" actId="478"/>
            <ac:picMkLst>
              <pc:docMk/>
              <pc:sldMasterMk cId="2691677774" sldId="2147483688"/>
              <pc:sldLayoutMk cId="1339243869" sldId="2147483704"/>
              <ac:picMk id="70" creationId="{56599416-CE19-4831-8F79-FCD9A497202B}"/>
            </ac:picMkLst>
          </pc:picChg>
          <pc:picChg chg="mod">
            <ac:chgData name="Poy Chang" userId="eb877ef9188e2d2c" providerId="LiveId" clId="{E92284F8-08E5-4A39-9FF3-AA1FA3059573}" dt="2021-11-17T21:24:34.937" v="99" actId="1076"/>
            <ac:picMkLst>
              <pc:docMk/>
              <pc:sldMasterMk cId="2691677774" sldId="2147483688"/>
              <pc:sldLayoutMk cId="1339243869" sldId="2147483704"/>
              <ac:picMk id="1026" creationId="{9285E96D-CDA3-42FF-88AB-3D1ED2B606B2}"/>
            </ac:picMkLst>
          </pc:picChg>
        </pc:sldLayoutChg>
      </pc:sldMasterChg>
    </pc:docChg>
  </pc:docChgLst>
  <pc:docChgLst>
    <pc:chgData name="Beth Massi" userId="478c1bcf29534cd8" providerId="LiveId" clId="{0B89921E-56D2-4D37-B320-2A68CD2935B2}"/>
    <pc:docChg chg="custSel addSld modSld">
      <pc:chgData name="Beth Massi" userId="478c1bcf29534cd8" providerId="LiveId" clId="{0B89921E-56D2-4D37-B320-2A68CD2935B2}" dt="2021-08-24T00:19:40.610" v="2" actId="931"/>
      <pc:docMkLst>
        <pc:docMk/>
      </pc:docMkLst>
      <pc:sldChg chg="addSp delSp modSp new mod modClrScheme chgLayout">
        <pc:chgData name="Beth Massi" userId="478c1bcf29534cd8" providerId="LiveId" clId="{0B89921E-56D2-4D37-B320-2A68CD2935B2}" dt="2021-08-24T00:19:40.610" v="2" actId="931"/>
        <pc:sldMkLst>
          <pc:docMk/>
          <pc:sldMk cId="733066283" sldId="277"/>
        </pc:sldMkLst>
        <pc:spChg chg="del">
          <ac:chgData name="Beth Massi" userId="478c1bcf29534cd8" providerId="LiveId" clId="{0B89921E-56D2-4D37-B320-2A68CD2935B2}" dt="2021-08-24T00:19:22.678" v="1" actId="700"/>
          <ac:spMkLst>
            <pc:docMk/>
            <pc:sldMk cId="733066283" sldId="277"/>
            <ac:spMk id="2" creationId="{878F21DA-9965-4AD0-A580-B160ED2D8D43}"/>
          </ac:spMkLst>
        </pc:spChg>
        <pc:spChg chg="del">
          <ac:chgData name="Beth Massi" userId="478c1bcf29534cd8" providerId="LiveId" clId="{0B89921E-56D2-4D37-B320-2A68CD2935B2}" dt="2021-08-24T00:19:22.678" v="1" actId="700"/>
          <ac:spMkLst>
            <pc:docMk/>
            <pc:sldMk cId="733066283" sldId="277"/>
            <ac:spMk id="3" creationId="{44C10CC8-5365-44C2-AE7E-8A13993ED65F}"/>
          </ac:spMkLst>
        </pc:spChg>
        <pc:picChg chg="add mod">
          <ac:chgData name="Beth Massi" userId="478c1bcf29534cd8" providerId="LiveId" clId="{0B89921E-56D2-4D37-B320-2A68CD2935B2}" dt="2021-08-24T00:19:40.610" v="2" actId="931"/>
          <ac:picMkLst>
            <pc:docMk/>
            <pc:sldMk cId="733066283" sldId="277"/>
            <ac:picMk id="5" creationId="{EDABDB7A-EC28-4739-83CD-BFBAD13D2851}"/>
          </ac:picMkLst>
        </pc:picChg>
      </pc:sldChg>
    </pc:docChg>
  </pc:docChgLst>
  <pc:docChgLst>
    <pc:chgData name="Poy Chang" userId="eb877ef9188e2d2c" providerId="LiveId" clId="{57F3DB39-A603-4C2A-9343-7D245E8EEB4B}"/>
    <pc:docChg chg="modMainMaster">
      <pc:chgData name="Poy Chang" userId="eb877ef9188e2d2c" providerId="LiveId" clId="{57F3DB39-A603-4C2A-9343-7D245E8EEB4B}" dt="2021-11-18T01:51:42.342" v="0"/>
      <pc:docMkLst>
        <pc:docMk/>
      </pc:docMkLst>
      <pc:sldMasterChg chg="modSldLayout">
        <pc:chgData name="Poy Chang" userId="eb877ef9188e2d2c" providerId="LiveId" clId="{57F3DB39-A603-4C2A-9343-7D245E8EEB4B}" dt="2021-11-18T01:51:42.342" v="0"/>
        <pc:sldMasterMkLst>
          <pc:docMk/>
          <pc:sldMasterMk cId="2691677774" sldId="2147483688"/>
        </pc:sldMasterMkLst>
        <pc:sldLayoutChg chg="addSp modSp">
          <pc:chgData name="Poy Chang" userId="eb877ef9188e2d2c" providerId="LiveId" clId="{57F3DB39-A603-4C2A-9343-7D245E8EEB4B}" dt="2021-11-18T01:51:42.342" v="0"/>
          <pc:sldLayoutMkLst>
            <pc:docMk/>
            <pc:sldMasterMk cId="2691677774" sldId="2147483688"/>
            <pc:sldLayoutMk cId="3208961420" sldId="2147483698"/>
          </pc:sldLayoutMkLst>
          <pc:spChg chg="mod">
            <ac:chgData name="Poy Chang" userId="eb877ef9188e2d2c" providerId="LiveId" clId="{57F3DB39-A603-4C2A-9343-7D245E8EEB4B}" dt="2021-11-18T01:51:42.342" v="0"/>
            <ac:spMkLst>
              <pc:docMk/>
              <pc:sldMasterMk cId="2691677774" sldId="2147483688"/>
              <pc:sldLayoutMk cId="3208961420" sldId="2147483698"/>
              <ac:spMk id="19" creationId="{BDB3ECA5-5F61-4326-86D1-671A15D5D871}"/>
            </ac:spMkLst>
          </pc:spChg>
          <pc:spChg chg="mod">
            <ac:chgData name="Poy Chang" userId="eb877ef9188e2d2c" providerId="LiveId" clId="{57F3DB39-A603-4C2A-9343-7D245E8EEB4B}" dt="2021-11-18T01:51:42.342" v="0"/>
            <ac:spMkLst>
              <pc:docMk/>
              <pc:sldMasterMk cId="2691677774" sldId="2147483688"/>
              <pc:sldLayoutMk cId="3208961420" sldId="2147483698"/>
              <ac:spMk id="20" creationId="{F47C445B-A704-480D-96CD-23DB4D4E4274}"/>
            </ac:spMkLst>
          </pc:spChg>
          <pc:spChg chg="mod">
            <ac:chgData name="Poy Chang" userId="eb877ef9188e2d2c" providerId="LiveId" clId="{57F3DB39-A603-4C2A-9343-7D245E8EEB4B}" dt="2021-11-18T01:51:42.342" v="0"/>
            <ac:spMkLst>
              <pc:docMk/>
              <pc:sldMasterMk cId="2691677774" sldId="2147483688"/>
              <pc:sldLayoutMk cId="3208961420" sldId="2147483698"/>
              <ac:spMk id="21" creationId="{7005C832-C403-47BF-8B02-44A22259F7E5}"/>
            </ac:spMkLst>
          </pc:spChg>
          <pc:spChg chg="mod">
            <ac:chgData name="Poy Chang" userId="eb877ef9188e2d2c" providerId="LiveId" clId="{57F3DB39-A603-4C2A-9343-7D245E8EEB4B}" dt="2021-11-18T01:51:42.342" v="0"/>
            <ac:spMkLst>
              <pc:docMk/>
              <pc:sldMasterMk cId="2691677774" sldId="2147483688"/>
              <pc:sldLayoutMk cId="3208961420" sldId="2147483698"/>
              <ac:spMk id="23" creationId="{75D18576-B7D8-4F0D-8E86-F7C183442F78}"/>
            </ac:spMkLst>
          </pc:spChg>
          <pc:spChg chg="mod">
            <ac:chgData name="Poy Chang" userId="eb877ef9188e2d2c" providerId="LiveId" clId="{57F3DB39-A603-4C2A-9343-7D245E8EEB4B}" dt="2021-11-18T01:51:42.342" v="0"/>
            <ac:spMkLst>
              <pc:docMk/>
              <pc:sldMasterMk cId="2691677774" sldId="2147483688"/>
              <pc:sldLayoutMk cId="3208961420" sldId="2147483698"/>
              <ac:spMk id="24" creationId="{9806CE9D-2AF5-424A-8892-ECDD12BF4CE1}"/>
            </ac:spMkLst>
          </pc:spChg>
          <pc:grpChg chg="add mod">
            <ac:chgData name="Poy Chang" userId="eb877ef9188e2d2c" providerId="LiveId" clId="{57F3DB39-A603-4C2A-9343-7D245E8EEB4B}" dt="2021-11-18T01:51:42.342" v="0"/>
            <ac:grpSpMkLst>
              <pc:docMk/>
              <pc:sldMasterMk cId="2691677774" sldId="2147483688"/>
              <pc:sldLayoutMk cId="3208961420" sldId="2147483698"/>
              <ac:grpSpMk id="14" creationId="{3244F5B2-8493-4E05-9CDA-F2472B9D0D53}"/>
            </ac:grpSpMkLst>
          </pc:grpChg>
          <pc:grpChg chg="mod">
            <ac:chgData name="Poy Chang" userId="eb877ef9188e2d2c" providerId="LiveId" clId="{57F3DB39-A603-4C2A-9343-7D245E8EEB4B}" dt="2021-11-18T01:51:42.342" v="0"/>
            <ac:grpSpMkLst>
              <pc:docMk/>
              <pc:sldMasterMk cId="2691677774" sldId="2147483688"/>
              <pc:sldLayoutMk cId="3208961420" sldId="2147483698"/>
              <ac:grpSpMk id="17" creationId="{D67BEE16-28EC-4AFE-BD79-6C3CA2FE4F63}"/>
            </ac:grpSpMkLst>
          </pc:grpChg>
          <pc:picChg chg="mod">
            <ac:chgData name="Poy Chang" userId="eb877ef9188e2d2c" providerId="LiveId" clId="{57F3DB39-A603-4C2A-9343-7D245E8EEB4B}" dt="2021-11-18T01:51:42.342" v="0"/>
            <ac:picMkLst>
              <pc:docMk/>
              <pc:sldMasterMk cId="2691677774" sldId="2147483688"/>
              <pc:sldLayoutMk cId="3208961420" sldId="2147483698"/>
              <ac:picMk id="16" creationId="{856B5D53-E2E3-46F6-A863-A86D85203781}"/>
            </ac:picMkLst>
          </pc:picChg>
          <pc:picChg chg="mod">
            <ac:chgData name="Poy Chang" userId="eb877ef9188e2d2c" providerId="LiveId" clId="{57F3DB39-A603-4C2A-9343-7D245E8EEB4B}" dt="2021-11-18T01:51:42.342" v="0"/>
            <ac:picMkLst>
              <pc:docMk/>
              <pc:sldMasterMk cId="2691677774" sldId="2147483688"/>
              <pc:sldLayoutMk cId="3208961420" sldId="2147483698"/>
              <ac:picMk id="18" creationId="{1FF00FDB-AAF5-49E1-A5AE-B581EEDB6CAA}"/>
            </ac:picMkLst>
          </pc:picChg>
        </pc:sldLayoutChg>
      </pc:sldMasterChg>
    </pc:docChg>
  </pc:docChgLst>
  <pc:docChgLst>
    <pc:chgData name="Poy Chang" userId="eb877ef9188e2d2c" providerId="LiveId" clId="{3B8B2886-CF25-4FA4-9EED-9F5256CCEF2C}"/>
    <pc:docChg chg="undo custSel addSld delSld modSld modMainMaster modSection">
      <pc:chgData name="Poy Chang" userId="eb877ef9188e2d2c" providerId="LiveId" clId="{3B8B2886-CF25-4FA4-9EED-9F5256CCEF2C}" dt="2021-10-09T16:31:18.868" v="477" actId="478"/>
      <pc:docMkLst>
        <pc:docMk/>
      </pc:docMkLst>
      <pc:sldChg chg="modSp mod">
        <pc:chgData name="Poy Chang" userId="eb877ef9188e2d2c" providerId="LiveId" clId="{3B8B2886-CF25-4FA4-9EED-9F5256CCEF2C}" dt="2021-10-09T16:08:03.290" v="296" actId="732"/>
        <pc:sldMkLst>
          <pc:docMk/>
          <pc:sldMk cId="3852120625" sldId="257"/>
        </pc:sldMkLst>
        <pc:picChg chg="mod modCrop">
          <ac:chgData name="Poy Chang" userId="eb877ef9188e2d2c" providerId="LiveId" clId="{3B8B2886-CF25-4FA4-9EED-9F5256CCEF2C}" dt="2021-10-09T16:08:03.290" v="296" actId="732"/>
          <ac:picMkLst>
            <pc:docMk/>
            <pc:sldMk cId="3852120625" sldId="257"/>
            <ac:picMk id="7" creationId="{F81361A8-31D3-8143-8F3F-AC906256F3DE}"/>
          </ac:picMkLst>
        </pc:picChg>
      </pc:sldChg>
      <pc:sldChg chg="del">
        <pc:chgData name="Poy Chang" userId="eb877ef9188e2d2c" providerId="LiveId" clId="{3B8B2886-CF25-4FA4-9EED-9F5256CCEF2C}" dt="2021-10-09T16:12:48.081" v="381" actId="47"/>
        <pc:sldMkLst>
          <pc:docMk/>
          <pc:sldMk cId="3387637562" sldId="272"/>
        </pc:sldMkLst>
      </pc:sldChg>
      <pc:sldChg chg="del">
        <pc:chgData name="Poy Chang" userId="eb877ef9188e2d2c" providerId="LiveId" clId="{3B8B2886-CF25-4FA4-9EED-9F5256CCEF2C}" dt="2021-10-09T16:12:48.081" v="381" actId="47"/>
        <pc:sldMkLst>
          <pc:docMk/>
          <pc:sldMk cId="2402201920" sldId="273"/>
        </pc:sldMkLst>
      </pc:sldChg>
      <pc:sldChg chg="addSp delSp modSp mod modClrScheme chgLayout">
        <pc:chgData name="Poy Chang" userId="eb877ef9188e2d2c" providerId="LiveId" clId="{3B8B2886-CF25-4FA4-9EED-9F5256CCEF2C}" dt="2021-10-09T16:28:18.486" v="416" actId="21"/>
        <pc:sldMkLst>
          <pc:docMk/>
          <pc:sldMk cId="733066283" sldId="277"/>
        </pc:sldMkLst>
        <pc:picChg chg="add del mod">
          <ac:chgData name="Poy Chang" userId="eb877ef9188e2d2c" providerId="LiveId" clId="{3B8B2886-CF25-4FA4-9EED-9F5256CCEF2C}" dt="2021-10-09T16:28:18.486" v="416" actId="21"/>
          <ac:picMkLst>
            <pc:docMk/>
            <pc:sldMk cId="733066283" sldId="277"/>
            <ac:picMk id="3" creationId="{EC7EE940-293B-42C5-8AD9-9FE906AD1C3D}"/>
          </ac:picMkLst>
        </pc:picChg>
        <pc:picChg chg="del mod">
          <ac:chgData name="Poy Chang" userId="eb877ef9188e2d2c" providerId="LiveId" clId="{3B8B2886-CF25-4FA4-9EED-9F5256CCEF2C}" dt="2021-10-09T15:59:34.184" v="47" actId="478"/>
          <ac:picMkLst>
            <pc:docMk/>
            <pc:sldMk cId="733066283" sldId="277"/>
            <ac:picMk id="5" creationId="{EDABDB7A-EC28-4739-83CD-BFBAD13D2851}"/>
          </ac:picMkLst>
        </pc:picChg>
      </pc:sldChg>
      <pc:sldChg chg="delSp new mod modClrScheme chgLayout">
        <pc:chgData name="Poy Chang" userId="eb877ef9188e2d2c" providerId="LiveId" clId="{3B8B2886-CF25-4FA4-9EED-9F5256CCEF2C}" dt="2021-10-09T13:50:23.422" v="46" actId="700"/>
        <pc:sldMkLst>
          <pc:docMk/>
          <pc:sldMk cId="550907878" sldId="278"/>
        </pc:sldMkLst>
        <pc:spChg chg="del">
          <ac:chgData name="Poy Chang" userId="eb877ef9188e2d2c" providerId="LiveId" clId="{3B8B2886-CF25-4FA4-9EED-9F5256CCEF2C}" dt="2021-10-09T13:50:23.422" v="46" actId="700"/>
          <ac:spMkLst>
            <pc:docMk/>
            <pc:sldMk cId="550907878" sldId="278"/>
            <ac:spMk id="2" creationId="{759EBC59-D32C-48B4-911F-9CB843D29714}"/>
          </ac:spMkLst>
        </pc:spChg>
        <pc:spChg chg="del">
          <ac:chgData name="Poy Chang" userId="eb877ef9188e2d2c" providerId="LiveId" clId="{3B8B2886-CF25-4FA4-9EED-9F5256CCEF2C}" dt="2021-10-09T13:50:23.422" v="46" actId="700"/>
          <ac:spMkLst>
            <pc:docMk/>
            <pc:sldMk cId="550907878" sldId="278"/>
            <ac:spMk id="3" creationId="{09804825-B3AD-4518-8B40-64DEF0D2EDA8}"/>
          </ac:spMkLst>
        </pc:spChg>
      </pc:sldChg>
      <pc:sldChg chg="add del">
        <pc:chgData name="Poy Chang" userId="eb877ef9188e2d2c" providerId="LiveId" clId="{3B8B2886-CF25-4FA4-9EED-9F5256CCEF2C}" dt="2021-10-09T13:47:48.153" v="15" actId="22"/>
        <pc:sldMkLst>
          <pc:docMk/>
          <pc:sldMk cId="1719230789" sldId="2076137296"/>
        </pc:sldMkLst>
      </pc:sldChg>
      <pc:sldMasterChg chg="addSp delSp modSp mod">
        <pc:chgData name="Poy Chang" userId="eb877ef9188e2d2c" providerId="LiveId" clId="{3B8B2886-CF25-4FA4-9EED-9F5256CCEF2C}" dt="2021-10-09T16:11:28.597" v="380" actId="207"/>
        <pc:sldMasterMkLst>
          <pc:docMk/>
          <pc:sldMasterMk cId="658044255" sldId="2147483661"/>
        </pc:sldMasterMkLst>
        <pc:spChg chg="mod">
          <ac:chgData name="Poy Chang" userId="eb877ef9188e2d2c" providerId="LiveId" clId="{3B8B2886-CF25-4FA4-9EED-9F5256CCEF2C}" dt="2021-10-09T13:45:56.933" v="11" actId="20577"/>
          <ac:spMkLst>
            <pc:docMk/>
            <pc:sldMasterMk cId="658044255" sldId="2147483661"/>
            <ac:spMk id="2" creationId="{7904CE51-D28B-B840-8D63-9996ADF3728A}"/>
          </ac:spMkLst>
        </pc:spChg>
        <pc:spChg chg="mod">
          <ac:chgData name="Poy Chang" userId="eb877ef9188e2d2c" providerId="LiveId" clId="{3B8B2886-CF25-4FA4-9EED-9F5256CCEF2C}" dt="2021-10-09T16:11:18.617" v="376" actId="207"/>
          <ac:spMkLst>
            <pc:docMk/>
            <pc:sldMasterMk cId="658044255" sldId="2147483661"/>
            <ac:spMk id="10" creationId="{60E65111-9B85-42FA-A0E6-0368074587FC}"/>
          </ac:spMkLst>
        </pc:spChg>
        <pc:spChg chg="mod">
          <ac:chgData name="Poy Chang" userId="eb877ef9188e2d2c" providerId="LiveId" clId="{3B8B2886-CF25-4FA4-9EED-9F5256CCEF2C}" dt="2021-10-09T16:10:29.073" v="372"/>
          <ac:spMkLst>
            <pc:docMk/>
            <pc:sldMasterMk cId="658044255" sldId="2147483661"/>
            <ac:spMk id="11" creationId="{5C08C0F7-FBF6-499B-89D9-C85CEACA73F6}"/>
          </ac:spMkLst>
        </pc:spChg>
        <pc:spChg chg="mod">
          <ac:chgData name="Poy Chang" userId="eb877ef9188e2d2c" providerId="LiveId" clId="{3B8B2886-CF25-4FA4-9EED-9F5256CCEF2C}" dt="2021-10-09T16:10:29.073" v="372"/>
          <ac:spMkLst>
            <pc:docMk/>
            <pc:sldMasterMk cId="658044255" sldId="2147483661"/>
            <ac:spMk id="12" creationId="{E160147F-5C7A-4503-B496-D49F16B5A31E}"/>
          </ac:spMkLst>
        </pc:spChg>
        <pc:spChg chg="mod">
          <ac:chgData name="Poy Chang" userId="eb877ef9188e2d2c" providerId="LiveId" clId="{3B8B2886-CF25-4FA4-9EED-9F5256CCEF2C}" dt="2021-10-09T16:10:29.073" v="372"/>
          <ac:spMkLst>
            <pc:docMk/>
            <pc:sldMasterMk cId="658044255" sldId="2147483661"/>
            <ac:spMk id="13" creationId="{C335CF59-BFF8-40FD-9F33-65C77CE228A1}"/>
          </ac:spMkLst>
        </pc:spChg>
        <pc:spChg chg="mod">
          <ac:chgData name="Poy Chang" userId="eb877ef9188e2d2c" providerId="LiveId" clId="{3B8B2886-CF25-4FA4-9EED-9F5256CCEF2C}" dt="2021-10-09T16:10:29.073" v="372"/>
          <ac:spMkLst>
            <pc:docMk/>
            <pc:sldMasterMk cId="658044255" sldId="2147483661"/>
            <ac:spMk id="14" creationId="{93A61A91-B1E7-4DF7-96FA-90211098EEF0}"/>
          </ac:spMkLst>
        </pc:spChg>
        <pc:grpChg chg="add mod">
          <ac:chgData name="Poy Chang" userId="eb877ef9188e2d2c" providerId="LiveId" clId="{3B8B2886-CF25-4FA4-9EED-9F5256CCEF2C}" dt="2021-10-09T16:11:25.488" v="379" actId="1076"/>
          <ac:grpSpMkLst>
            <pc:docMk/>
            <pc:sldMasterMk cId="658044255" sldId="2147483661"/>
            <ac:grpSpMk id="7" creationId="{1A1EE4E5-D72D-4E83-AE94-DBD2635715EB}"/>
          </ac:grpSpMkLst>
        </pc:grpChg>
        <pc:grpChg chg="mod">
          <ac:chgData name="Poy Chang" userId="eb877ef9188e2d2c" providerId="LiveId" clId="{3B8B2886-CF25-4FA4-9EED-9F5256CCEF2C}" dt="2021-10-09T16:10:29.073" v="372"/>
          <ac:grpSpMkLst>
            <pc:docMk/>
            <pc:sldMasterMk cId="658044255" sldId="2147483661"/>
            <ac:grpSpMk id="9" creationId="{AB1FCC05-E4E3-46F1-BBBB-4DD904F84587}"/>
          </ac:grpSpMkLst>
        </pc:grpChg>
        <pc:picChg chg="mod">
          <ac:chgData name="Poy Chang" userId="eb877ef9188e2d2c" providerId="LiveId" clId="{3B8B2886-CF25-4FA4-9EED-9F5256CCEF2C}" dt="2021-10-09T16:11:28.597" v="380" actId="207"/>
          <ac:picMkLst>
            <pc:docMk/>
            <pc:sldMasterMk cId="658044255" sldId="2147483661"/>
            <ac:picMk id="8" creationId="{CA222E2A-20F5-4A03-A86E-025BAD057688}"/>
          </ac:picMkLst>
        </pc:picChg>
        <pc:picChg chg="add del mod">
          <ac:chgData name="Poy Chang" userId="eb877ef9188e2d2c" providerId="LiveId" clId="{3B8B2886-CF25-4FA4-9EED-9F5256CCEF2C}" dt="2021-10-09T16:11:20.458" v="377" actId="478"/>
          <ac:picMkLst>
            <pc:docMk/>
            <pc:sldMasterMk cId="658044255" sldId="2147483661"/>
            <ac:picMk id="16" creationId="{0AABA320-525A-476B-A4AC-10B77CAF6921}"/>
          </ac:picMkLst>
        </pc:picChg>
      </pc:sldMasterChg>
      <pc:sldMasterChg chg="addSp modSp">
        <pc:chgData name="Poy Chang" userId="eb877ef9188e2d2c" providerId="LiveId" clId="{3B8B2886-CF25-4FA4-9EED-9F5256CCEF2C}" dt="2021-10-09T16:10:25.242" v="371"/>
        <pc:sldMasterMkLst>
          <pc:docMk/>
          <pc:sldMasterMk cId="931873889" sldId="2147483674"/>
        </pc:sldMasterMkLst>
        <pc:spChg chg="mod">
          <ac:chgData name="Poy Chang" userId="eb877ef9188e2d2c" providerId="LiveId" clId="{3B8B2886-CF25-4FA4-9EED-9F5256CCEF2C}" dt="2021-10-09T16:10:25.242" v="371"/>
          <ac:spMkLst>
            <pc:docMk/>
            <pc:sldMasterMk cId="931873889" sldId="2147483674"/>
            <ac:spMk id="10" creationId="{2019FBD2-B9B9-410D-8B5B-1A6BBEA83822}"/>
          </ac:spMkLst>
        </pc:spChg>
        <pc:spChg chg="mod">
          <ac:chgData name="Poy Chang" userId="eb877ef9188e2d2c" providerId="LiveId" clId="{3B8B2886-CF25-4FA4-9EED-9F5256CCEF2C}" dt="2021-10-09T16:10:25.242" v="371"/>
          <ac:spMkLst>
            <pc:docMk/>
            <pc:sldMasterMk cId="931873889" sldId="2147483674"/>
            <ac:spMk id="11" creationId="{0BE3933E-4D7A-4408-811B-610F9024788A}"/>
          </ac:spMkLst>
        </pc:spChg>
        <pc:spChg chg="mod">
          <ac:chgData name="Poy Chang" userId="eb877ef9188e2d2c" providerId="LiveId" clId="{3B8B2886-CF25-4FA4-9EED-9F5256CCEF2C}" dt="2021-10-09T16:10:25.242" v="371"/>
          <ac:spMkLst>
            <pc:docMk/>
            <pc:sldMasterMk cId="931873889" sldId="2147483674"/>
            <ac:spMk id="12" creationId="{B6297FF2-3D33-44CE-B951-F734B807ABC7}"/>
          </ac:spMkLst>
        </pc:spChg>
        <pc:spChg chg="mod">
          <ac:chgData name="Poy Chang" userId="eb877ef9188e2d2c" providerId="LiveId" clId="{3B8B2886-CF25-4FA4-9EED-9F5256CCEF2C}" dt="2021-10-09T16:10:25.242" v="371"/>
          <ac:spMkLst>
            <pc:docMk/>
            <pc:sldMasterMk cId="931873889" sldId="2147483674"/>
            <ac:spMk id="13" creationId="{74DE95BB-9A56-4890-A98C-344B1F44D18B}"/>
          </ac:spMkLst>
        </pc:spChg>
        <pc:spChg chg="mod">
          <ac:chgData name="Poy Chang" userId="eb877ef9188e2d2c" providerId="LiveId" clId="{3B8B2886-CF25-4FA4-9EED-9F5256CCEF2C}" dt="2021-10-09T16:10:25.242" v="371"/>
          <ac:spMkLst>
            <pc:docMk/>
            <pc:sldMasterMk cId="931873889" sldId="2147483674"/>
            <ac:spMk id="14" creationId="{8194308C-58B0-4F1F-A037-A38588616BC7}"/>
          </ac:spMkLst>
        </pc:spChg>
        <pc:grpChg chg="add mod">
          <ac:chgData name="Poy Chang" userId="eb877ef9188e2d2c" providerId="LiveId" clId="{3B8B2886-CF25-4FA4-9EED-9F5256CCEF2C}" dt="2021-10-09T16:10:25.242" v="371"/>
          <ac:grpSpMkLst>
            <pc:docMk/>
            <pc:sldMasterMk cId="931873889" sldId="2147483674"/>
            <ac:grpSpMk id="7" creationId="{465B1895-6A4C-4211-9210-1BE8271A0EC8}"/>
          </ac:grpSpMkLst>
        </pc:grpChg>
        <pc:grpChg chg="mod">
          <ac:chgData name="Poy Chang" userId="eb877ef9188e2d2c" providerId="LiveId" clId="{3B8B2886-CF25-4FA4-9EED-9F5256CCEF2C}" dt="2021-10-09T16:10:25.242" v="371"/>
          <ac:grpSpMkLst>
            <pc:docMk/>
            <pc:sldMasterMk cId="931873889" sldId="2147483674"/>
            <ac:grpSpMk id="9" creationId="{5D8A476C-9F4B-4E78-B252-074A67C9B054}"/>
          </ac:grpSpMkLst>
        </pc:grpChg>
        <pc:picChg chg="mod">
          <ac:chgData name="Poy Chang" userId="eb877ef9188e2d2c" providerId="LiveId" clId="{3B8B2886-CF25-4FA4-9EED-9F5256CCEF2C}" dt="2021-10-09T16:10:25.242" v="371"/>
          <ac:picMkLst>
            <pc:docMk/>
            <pc:sldMasterMk cId="931873889" sldId="2147483674"/>
            <ac:picMk id="8" creationId="{28CE595A-79EE-4C77-8B93-ACED40E133BB}"/>
          </ac:picMkLst>
        </pc:picChg>
      </pc:sldMasterChg>
      <pc:sldMasterChg chg="addSp modSp mod modSldLayout sldLayoutOrd">
        <pc:chgData name="Poy Chang" userId="eb877ef9188e2d2c" providerId="LiveId" clId="{3B8B2886-CF25-4FA4-9EED-9F5256CCEF2C}" dt="2021-10-09T16:31:18.868" v="477" actId="478"/>
        <pc:sldMasterMkLst>
          <pc:docMk/>
          <pc:sldMasterMk cId="2691677774" sldId="2147483688"/>
        </pc:sldMasterMkLst>
        <pc:spChg chg="mod">
          <ac:chgData name="Poy Chang" userId="eb877ef9188e2d2c" providerId="LiveId" clId="{3B8B2886-CF25-4FA4-9EED-9F5256CCEF2C}" dt="2021-10-09T16:10:02.305" v="323" actId="1038"/>
          <ac:spMkLst>
            <pc:docMk/>
            <pc:sldMasterMk cId="2691677774" sldId="2147483688"/>
            <ac:spMk id="9" creationId="{FA441EE1-16E0-4BC8-B46F-59A8BF00AD98}"/>
          </ac:spMkLst>
        </pc:spChg>
        <pc:spChg chg="mod">
          <ac:chgData name="Poy Chang" userId="eb877ef9188e2d2c" providerId="LiveId" clId="{3B8B2886-CF25-4FA4-9EED-9F5256CCEF2C}" dt="2021-10-09T16:09:48.969" v="310" actId="164"/>
          <ac:spMkLst>
            <pc:docMk/>
            <pc:sldMasterMk cId="2691677774" sldId="2147483688"/>
            <ac:spMk id="10" creationId="{AB636AB5-D573-4A6F-90D2-8A123C8B6F48}"/>
          </ac:spMkLst>
        </pc:spChg>
        <pc:spChg chg="mod">
          <ac:chgData name="Poy Chang" userId="eb877ef9188e2d2c" providerId="LiveId" clId="{3B8B2886-CF25-4FA4-9EED-9F5256CCEF2C}" dt="2021-10-09T16:09:48.969" v="310" actId="164"/>
          <ac:spMkLst>
            <pc:docMk/>
            <pc:sldMasterMk cId="2691677774" sldId="2147483688"/>
            <ac:spMk id="11" creationId="{779F207E-C6A4-4945-8E39-140AAEC72DA6}"/>
          </ac:spMkLst>
        </pc:spChg>
        <pc:spChg chg="mod">
          <ac:chgData name="Poy Chang" userId="eb877ef9188e2d2c" providerId="LiveId" clId="{3B8B2886-CF25-4FA4-9EED-9F5256CCEF2C}" dt="2021-10-09T16:09:48.969" v="310" actId="164"/>
          <ac:spMkLst>
            <pc:docMk/>
            <pc:sldMasterMk cId="2691677774" sldId="2147483688"/>
            <ac:spMk id="12" creationId="{517981C8-A1B1-47DA-9B6D-D765D513031B}"/>
          </ac:spMkLst>
        </pc:spChg>
        <pc:spChg chg="mod">
          <ac:chgData name="Poy Chang" userId="eb877ef9188e2d2c" providerId="LiveId" clId="{3B8B2886-CF25-4FA4-9EED-9F5256CCEF2C}" dt="2021-10-09T16:09:48.969" v="310" actId="164"/>
          <ac:spMkLst>
            <pc:docMk/>
            <pc:sldMasterMk cId="2691677774" sldId="2147483688"/>
            <ac:spMk id="13" creationId="{01DFF823-9676-4F28-88A3-B8A177D2063E}"/>
          </ac:spMkLst>
        </pc:spChg>
        <pc:grpChg chg="add mod">
          <ac:chgData name="Poy Chang" userId="eb877ef9188e2d2c" providerId="LiveId" clId="{3B8B2886-CF25-4FA4-9EED-9F5256CCEF2C}" dt="2021-10-09T16:09:49.825" v="311" actId="164"/>
          <ac:grpSpMkLst>
            <pc:docMk/>
            <pc:sldMasterMk cId="2691677774" sldId="2147483688"/>
            <ac:grpSpMk id="8" creationId="{9C3333C6-CC1A-4B25-9969-CDEFA9A9C53B}"/>
          </ac:grpSpMkLst>
        </pc:grpChg>
        <pc:grpChg chg="add mod">
          <ac:chgData name="Poy Chang" userId="eb877ef9188e2d2c" providerId="LiveId" clId="{3B8B2886-CF25-4FA4-9EED-9F5256CCEF2C}" dt="2021-10-09T16:09:48.969" v="310" actId="164"/>
          <ac:grpSpMkLst>
            <pc:docMk/>
            <pc:sldMasterMk cId="2691677774" sldId="2147483688"/>
            <ac:grpSpMk id="14" creationId="{9133C7E2-305E-44FA-9D4E-657652DBC457}"/>
          </ac:grpSpMkLst>
        </pc:grpChg>
        <pc:grpChg chg="add mod">
          <ac:chgData name="Poy Chang" userId="eb877ef9188e2d2c" providerId="LiveId" clId="{3B8B2886-CF25-4FA4-9EED-9F5256CCEF2C}" dt="2021-10-09T16:10:15.232" v="370" actId="1038"/>
          <ac:grpSpMkLst>
            <pc:docMk/>
            <pc:sldMasterMk cId="2691677774" sldId="2147483688"/>
            <ac:grpSpMk id="15" creationId="{657D90C0-3764-45F9-AAAD-34204CF398A8}"/>
          </ac:grpSpMkLst>
        </pc:grpChg>
        <pc:picChg chg="add mod">
          <ac:chgData name="Poy Chang" userId="eb877ef9188e2d2c" providerId="LiveId" clId="{3B8B2886-CF25-4FA4-9EED-9F5256CCEF2C}" dt="2021-10-09T16:09:49.825" v="311" actId="164"/>
          <ac:picMkLst>
            <pc:docMk/>
            <pc:sldMasterMk cId="2691677774" sldId="2147483688"/>
            <ac:picMk id="7" creationId="{1D6C616B-2D00-45D4-83AA-3CB7494132F4}"/>
          </ac:picMkLst>
        </pc:picChg>
        <pc:sldLayoutChg chg="addSp delSp modSp mod">
          <pc:chgData name="Poy Chang" userId="eb877ef9188e2d2c" providerId="LiveId" clId="{3B8B2886-CF25-4FA4-9EED-9F5256CCEF2C}" dt="2021-10-09T16:18:01.100" v="412" actId="207"/>
          <pc:sldLayoutMkLst>
            <pc:docMk/>
            <pc:sldMasterMk cId="2691677774" sldId="2147483688"/>
            <pc:sldLayoutMk cId="3856944363" sldId="2147483702"/>
          </pc:sldLayoutMkLst>
          <pc:spChg chg="mod">
            <ac:chgData name="Poy Chang" userId="eb877ef9188e2d2c" providerId="LiveId" clId="{3B8B2886-CF25-4FA4-9EED-9F5256CCEF2C}" dt="2021-10-09T13:49:33.698" v="44" actId="165"/>
            <ac:spMkLst>
              <pc:docMk/>
              <pc:sldMasterMk cId="2691677774" sldId="2147483688"/>
              <pc:sldLayoutMk cId="3856944363" sldId="2147483702"/>
              <ac:spMk id="2" creationId="{388F0C4F-A24F-4801-A82D-BCB35D077B64}"/>
            </ac:spMkLst>
          </pc:spChg>
          <pc:spChg chg="add mod">
            <ac:chgData name="Poy Chang" userId="eb877ef9188e2d2c" providerId="LiveId" clId="{3B8B2886-CF25-4FA4-9EED-9F5256CCEF2C}" dt="2021-10-09T16:16:36.840" v="399" actId="164"/>
            <ac:spMkLst>
              <pc:docMk/>
              <pc:sldMasterMk cId="2691677774" sldId="2147483688"/>
              <pc:sldLayoutMk cId="3856944363" sldId="2147483702"/>
              <ac:spMk id="11" creationId="{32E64252-ADA3-4DBC-8B3E-09834DF1FBD5}"/>
            </ac:spMkLst>
          </pc:spChg>
          <pc:spChg chg="mod">
            <ac:chgData name="Poy Chang" userId="eb877ef9188e2d2c" providerId="LiveId" clId="{3B8B2886-CF25-4FA4-9EED-9F5256CCEF2C}" dt="2021-10-09T13:49:01.166" v="38" actId="1076"/>
            <ac:spMkLst>
              <pc:docMk/>
              <pc:sldMasterMk cId="2691677774" sldId="2147483688"/>
              <pc:sldLayoutMk cId="3856944363" sldId="2147483702"/>
              <ac:spMk id="16" creationId="{41E474C6-B188-4516-84EA-B60A05C54E45}"/>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32" creationId="{65BDF0C5-2867-40AA-8BAD-D89AC6E7DCD6}"/>
            </ac:spMkLst>
          </pc:spChg>
          <pc:spChg chg="mod">
            <ac:chgData name="Poy Chang" userId="eb877ef9188e2d2c" providerId="LiveId" clId="{3B8B2886-CF25-4FA4-9EED-9F5256CCEF2C}" dt="2021-10-09T13:49:31.202" v="42" actId="165"/>
            <ac:spMkLst>
              <pc:docMk/>
              <pc:sldMasterMk cId="2691677774" sldId="2147483688"/>
              <pc:sldLayoutMk cId="3856944363" sldId="2147483702"/>
              <ac:spMk id="34" creationId="{B3F251D4-5800-4E4D-9811-16FB1567CCFA}"/>
            </ac:spMkLst>
          </pc:spChg>
          <pc:spChg chg="add mod">
            <ac:chgData name="Poy Chang" userId="eb877ef9188e2d2c" providerId="LiveId" clId="{3B8B2886-CF25-4FA4-9EED-9F5256CCEF2C}" dt="2021-10-09T16:18:01.100" v="412" actId="207"/>
            <ac:spMkLst>
              <pc:docMk/>
              <pc:sldMasterMk cId="2691677774" sldId="2147483688"/>
              <pc:sldLayoutMk cId="3856944363" sldId="2147483702"/>
              <ac:spMk id="36" creationId="{34966D62-C612-4C20-A930-12FA230CF882}"/>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42" creationId="{2FF19965-FD48-45AD-B20F-54EF78E3DE15}"/>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45" creationId="{8E3716F6-78A7-4AD9-8D17-ED9B2E179F02}"/>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52" creationId="{1EA96353-6ED0-4923-8FA5-891157EF7E63}"/>
            </ac:spMkLst>
          </pc:s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3" creationId="{F7CD41EE-E89C-408A-8FD4-77D1D388BF60}"/>
            </ac:grpSpMkLst>
          </pc:grpChg>
          <pc:grpChg chg="del mod topLvl">
            <ac:chgData name="Poy Chang" userId="eb877ef9188e2d2c" providerId="LiveId" clId="{3B8B2886-CF25-4FA4-9EED-9F5256CCEF2C}" dt="2021-10-09T13:49:31.202" v="42" actId="165"/>
            <ac:grpSpMkLst>
              <pc:docMk/>
              <pc:sldMasterMk cId="2691677774" sldId="2147483688"/>
              <pc:sldLayoutMk cId="3856944363" sldId="2147483702"/>
              <ac:grpSpMk id="5" creationId="{240776B8-E4F7-42DA-A7F8-47183325D6F1}"/>
            </ac:grpSpMkLst>
          </pc:grpChg>
          <pc:grpChg chg="del mod topLvl">
            <ac:chgData name="Poy Chang" userId="eb877ef9188e2d2c" providerId="LiveId" clId="{3B8B2886-CF25-4FA4-9EED-9F5256CCEF2C}" dt="2021-10-09T13:49:33.698" v="44" actId="165"/>
            <ac:grpSpMkLst>
              <pc:docMk/>
              <pc:sldMasterMk cId="2691677774" sldId="2147483688"/>
              <pc:sldLayoutMk cId="3856944363" sldId="2147483702"/>
              <ac:grpSpMk id="7" creationId="{361CF38A-E1AA-4DBC-97A0-298A98572B32}"/>
            </ac:grpSpMkLst>
          </pc:grpChg>
          <pc:grpChg chg="del mod">
            <ac:chgData name="Poy Chang" userId="eb877ef9188e2d2c" providerId="LiveId" clId="{3B8B2886-CF25-4FA4-9EED-9F5256CCEF2C}" dt="2021-10-09T13:49:27.812" v="41" actId="165"/>
            <ac:grpSpMkLst>
              <pc:docMk/>
              <pc:sldMasterMk cId="2691677774" sldId="2147483688"/>
              <pc:sldLayoutMk cId="3856944363" sldId="2147483702"/>
              <ac:grpSpMk id="8" creationId="{F0CF7F71-561A-43E8-8CDD-26AD7240D880}"/>
            </ac:grpSpMkLst>
          </pc:grpChg>
          <pc:grpChg chg="add mod">
            <ac:chgData name="Poy Chang" userId="eb877ef9188e2d2c" providerId="LiveId" clId="{3B8B2886-CF25-4FA4-9EED-9F5256CCEF2C}" dt="2021-10-09T16:17:50.670" v="410" actId="408"/>
            <ac:grpSpMkLst>
              <pc:docMk/>
              <pc:sldMasterMk cId="2691677774" sldId="2147483688"/>
              <pc:sldLayoutMk cId="3856944363" sldId="2147483702"/>
              <ac:grpSpMk id="12" creationId="{5FF692A5-FB29-4020-8F10-9CF15EE7C124}"/>
            </ac:grpSpMkLst>
          </pc:grpChg>
          <pc:grpChg chg="mod">
            <ac:chgData name="Poy Chang" userId="eb877ef9188e2d2c" providerId="LiveId" clId="{3B8B2886-CF25-4FA4-9EED-9F5256CCEF2C}" dt="2021-10-09T13:49:33.698" v="44" actId="165"/>
            <ac:grpSpMkLst>
              <pc:docMk/>
              <pc:sldMasterMk cId="2691677774" sldId="2147483688"/>
              <pc:sldLayoutMk cId="3856944363" sldId="2147483702"/>
              <ac:grpSpMk id="33" creationId="{11916514-7C71-4D49-BECA-1BA776F50A06}"/>
            </ac:grpSpMkLst>
          </pc:grpChg>
          <pc:grpChg chg="mod topLvl">
            <ac:chgData name="Poy Chang" userId="eb877ef9188e2d2c" providerId="LiveId" clId="{3B8B2886-CF25-4FA4-9EED-9F5256CCEF2C}" dt="2021-10-09T16:17:41.206" v="409" actId="555"/>
            <ac:grpSpMkLst>
              <pc:docMk/>
              <pc:sldMasterMk cId="2691677774" sldId="2147483688"/>
              <pc:sldLayoutMk cId="3856944363" sldId="2147483702"/>
              <ac:grpSpMk id="35" creationId="{E81A9988-4FCB-4A68-ACD3-8C53087329ED}"/>
            </ac:grpSpMkLst>
          </pc:gr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43" creationId="{16B2E02C-F549-4B7D-8A48-172538B90E39}"/>
            </ac:grpSpMkLst>
          </pc:gr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44" creationId="{7C9EEB2A-CBEE-4863-A540-F2914B395412}"/>
            </ac:grpSpMkLst>
          </pc:gr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49" creationId="{471ED85C-B2AB-405B-90E8-9C79BD1D33D1}"/>
            </ac:grpSpMkLst>
          </pc:grpChg>
          <pc:picChg chg="del mod topLvl">
            <ac:chgData name="Poy Chang" userId="eb877ef9188e2d2c" providerId="LiveId" clId="{3B8B2886-CF25-4FA4-9EED-9F5256CCEF2C}" dt="2021-10-09T16:16:50.751" v="403" actId="478"/>
            <ac:picMkLst>
              <pc:docMk/>
              <pc:sldMasterMk cId="2691677774" sldId="2147483688"/>
              <pc:sldLayoutMk cId="3856944363" sldId="2147483702"/>
              <ac:picMk id="4" creationId="{08C4542D-4D6B-471F-BBD2-49AC7A4204BB}"/>
            </ac:picMkLst>
          </pc:picChg>
          <pc:picChg chg="mod">
            <ac:chgData name="Poy Chang" userId="eb877ef9188e2d2c" providerId="LiveId" clId="{3B8B2886-CF25-4FA4-9EED-9F5256CCEF2C}" dt="2021-10-09T13:48:55.126" v="37" actId="1076"/>
            <ac:picMkLst>
              <pc:docMk/>
              <pc:sldMasterMk cId="2691677774" sldId="2147483688"/>
              <pc:sldLayoutMk cId="3856944363" sldId="2147483702"/>
              <ac:picMk id="6" creationId="{678F28BA-6406-40BB-A319-04AC6E074694}"/>
            </ac:picMkLst>
          </pc:picChg>
          <pc:picChg chg="add mod ord">
            <ac:chgData name="Poy Chang" userId="eb877ef9188e2d2c" providerId="LiveId" clId="{3B8B2886-CF25-4FA4-9EED-9F5256CCEF2C}" dt="2021-10-09T16:16:36.840" v="399" actId="164"/>
            <ac:picMkLst>
              <pc:docMk/>
              <pc:sldMasterMk cId="2691677774" sldId="2147483688"/>
              <pc:sldLayoutMk cId="3856944363" sldId="2147483702"/>
              <ac:picMk id="10" creationId="{74332D98-BFFD-4C14-9AC8-E2EEE96B9EB2}"/>
            </ac:picMkLst>
          </pc:picChg>
          <pc:picChg chg="mod topLvl">
            <ac:chgData name="Poy Chang" userId="eb877ef9188e2d2c" providerId="LiveId" clId="{3B8B2886-CF25-4FA4-9EED-9F5256CCEF2C}" dt="2021-10-09T16:17:12.595" v="404" actId="1076"/>
            <ac:picMkLst>
              <pc:docMk/>
              <pc:sldMasterMk cId="2691677774" sldId="2147483688"/>
              <pc:sldLayoutMk cId="3856944363" sldId="2147483702"/>
              <ac:picMk id="14" creationId="{3ADD1F09-2311-4C64-B9B0-C3EBFABA6341}"/>
            </ac:picMkLst>
          </pc:picChg>
          <pc:picChg chg="mod">
            <ac:chgData name="Poy Chang" userId="eb877ef9188e2d2c" providerId="LiveId" clId="{3B8B2886-CF25-4FA4-9EED-9F5256CCEF2C}" dt="2021-10-09T13:49:31.202" v="42" actId="165"/>
            <ac:picMkLst>
              <pc:docMk/>
              <pc:sldMasterMk cId="2691677774" sldId="2147483688"/>
              <pc:sldLayoutMk cId="3856944363" sldId="2147483702"/>
              <ac:picMk id="27" creationId="{6AB03C91-1CA6-4F72-A22A-68638E8524C5}"/>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29" creationId="{8BABE651-B3AB-493E-8157-C01A01869AD0}"/>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39" creationId="{C299CA08-F542-4DFE-8AE3-C15C0E18A0F4}"/>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41" creationId="{FB766066-B830-46E5-912E-593D828BE9D7}"/>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48" creationId="{63BD3DA3-33C6-4628-ADD9-7884A83A19DC}"/>
            </ac:picMkLst>
          </pc:picChg>
          <pc:picChg chg="del mod">
            <ac:chgData name="Poy Chang" userId="eb877ef9188e2d2c" providerId="LiveId" clId="{3B8B2886-CF25-4FA4-9EED-9F5256CCEF2C}" dt="2021-10-09T13:48:50.863" v="35" actId="478"/>
            <ac:picMkLst>
              <pc:docMk/>
              <pc:sldMasterMk cId="2691677774" sldId="2147483688"/>
              <pc:sldLayoutMk cId="3856944363" sldId="2147483702"/>
              <ac:picMk id="55" creationId="{8FBA6DDC-B00F-4FBA-B6A3-BACEAA709904}"/>
            </ac:picMkLst>
          </pc:picChg>
          <pc:picChg chg="mod topLvl">
            <ac:chgData name="Poy Chang" userId="eb877ef9188e2d2c" providerId="LiveId" clId="{3B8B2886-CF25-4FA4-9EED-9F5256CCEF2C}" dt="2021-10-09T16:17:12.595" v="404" actId="1076"/>
            <ac:picMkLst>
              <pc:docMk/>
              <pc:sldMasterMk cId="2691677774" sldId="2147483688"/>
              <pc:sldLayoutMk cId="3856944363" sldId="2147483702"/>
              <ac:picMk id="1026" creationId="{9285E96D-CDA3-42FF-88AB-3D1ED2B606B2}"/>
            </ac:picMkLst>
          </pc:picChg>
          <pc:picChg chg="del mod topLvl">
            <ac:chgData name="Poy Chang" userId="eb877ef9188e2d2c" providerId="LiveId" clId="{3B8B2886-CF25-4FA4-9EED-9F5256CCEF2C}" dt="2021-10-09T16:17:19.896" v="405" actId="478"/>
            <ac:picMkLst>
              <pc:docMk/>
              <pc:sldMasterMk cId="2691677774" sldId="2147483688"/>
              <pc:sldLayoutMk cId="3856944363" sldId="2147483702"/>
              <ac:picMk id="1032" creationId="{09B6C270-C1BF-4ACD-AA54-7D3525001AF8}"/>
            </ac:picMkLst>
          </pc:picChg>
        </pc:sldLayoutChg>
        <pc:sldLayoutChg chg="addSp delSp modSp mod ord">
          <pc:chgData name="Poy Chang" userId="eb877ef9188e2d2c" providerId="LiveId" clId="{3B8B2886-CF25-4FA4-9EED-9F5256CCEF2C}" dt="2021-10-09T16:31:18.868" v="477" actId="478"/>
          <pc:sldLayoutMkLst>
            <pc:docMk/>
            <pc:sldMasterMk cId="2691677774" sldId="2147483688"/>
            <pc:sldLayoutMk cId="2011217585" sldId="2147483703"/>
          </pc:sldLayoutMkLst>
          <pc:spChg chg="mod">
            <ac:chgData name="Poy Chang" userId="eb877ef9188e2d2c" providerId="LiveId" clId="{3B8B2886-CF25-4FA4-9EED-9F5256CCEF2C}" dt="2021-10-09T16:28:37.684" v="418" actId="27803"/>
            <ac:spMkLst>
              <pc:docMk/>
              <pc:sldMasterMk cId="2691677774" sldId="2147483688"/>
              <pc:sldLayoutMk cId="2011217585" sldId="2147483703"/>
              <ac:spMk id="3" creationId="{357BA9C6-7128-46A5-ACB2-C754858DBE7F}"/>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4" creationId="{5E852C4C-76A9-4906-AF88-C383EBE015AE}"/>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5" creationId="{70D1786C-60AF-4637-AC91-828D31822A39}"/>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6" creationId="{93BB5DD9-DE1C-4C47-9AD1-755F63CFD530}"/>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7" creationId="{7A35CDF5-3114-4C06-99AB-182FEB549415}"/>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8" creationId="{EBF6E686-9B60-44A8-92A8-FD4F7190E7C8}"/>
            </ac:spMkLst>
          </pc:spChg>
          <pc:spChg chg="del">
            <ac:chgData name="Poy Chang" userId="eb877ef9188e2d2c" providerId="LiveId" clId="{3B8B2886-CF25-4FA4-9EED-9F5256CCEF2C}" dt="2021-10-09T15:59:54.569" v="49" actId="478"/>
            <ac:spMkLst>
              <pc:docMk/>
              <pc:sldMasterMk cId="2691677774" sldId="2147483688"/>
              <pc:sldLayoutMk cId="2011217585" sldId="2147483703"/>
              <ac:spMk id="16" creationId="{41E474C6-B188-4516-84EA-B60A05C54E45}"/>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1" creationId="{3385CF89-63E2-4DCC-8DD2-4B5843073791}"/>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2" creationId="{F72F20C9-7A51-4FDE-95FD-181ABBFFD66D}"/>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3" creationId="{23A030EA-7851-46DD-8CD7-A9E790F98A45}"/>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4" creationId="{6038C93F-7738-4DDE-A6E4-961368B3A8DF}"/>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5" creationId="{442915E8-3F91-4884-81C4-0068D6225D4B}"/>
            </ac:spMkLst>
          </pc:spChg>
          <pc:spChg chg="add mod">
            <ac:chgData name="Poy Chang" userId="eb877ef9188e2d2c" providerId="LiveId" clId="{3B8B2886-CF25-4FA4-9EED-9F5256CCEF2C}" dt="2021-10-09T16:06:37.933" v="275" actId="1036"/>
            <ac:spMkLst>
              <pc:docMk/>
              <pc:sldMasterMk cId="2691677774" sldId="2147483688"/>
              <pc:sldLayoutMk cId="2011217585" sldId="2147483703"/>
              <ac:spMk id="47" creationId="{C178B942-4B4E-499D-82AD-33FDDA74C497}"/>
            </ac:spMkLst>
          </pc:spChg>
          <pc:grpChg chg="add del mod">
            <ac:chgData name="Poy Chang" userId="eb877ef9188e2d2c" providerId="LiveId" clId="{3B8B2886-CF25-4FA4-9EED-9F5256CCEF2C}" dt="2021-10-09T16:31:18.868" v="477" actId="478"/>
            <ac:grpSpMkLst>
              <pc:docMk/>
              <pc:sldMasterMk cId="2691677774" sldId="2147483688"/>
              <pc:sldLayoutMk cId="2011217585" sldId="2147483703"/>
              <ac:grpSpMk id="2" creationId="{3F6BD0E0-BE7C-4145-B2DB-91BE9AD789D2}"/>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3" creationId="{F7CD41EE-E89C-408A-8FD4-77D1D388BF60}"/>
            </ac:grpSpMkLst>
          </pc:grpChg>
          <pc:grpChg chg="add mod">
            <ac:chgData name="Poy Chang" userId="eb877ef9188e2d2c" providerId="LiveId" clId="{3B8B2886-CF25-4FA4-9EED-9F5256CCEF2C}" dt="2021-10-09T16:31:14.889" v="463" actId="164"/>
            <ac:grpSpMkLst>
              <pc:docMk/>
              <pc:sldMasterMk cId="2691677774" sldId="2147483688"/>
              <pc:sldLayoutMk cId="2011217585" sldId="2147483703"/>
              <ac:grpSpMk id="14" creationId="{D780EB58-F276-4806-A680-17F9F57B49AE}"/>
            </ac:grpSpMkLst>
          </pc:grpChg>
          <pc:grpChg chg="mod">
            <ac:chgData name="Poy Chang" userId="eb877ef9188e2d2c" providerId="LiveId" clId="{3B8B2886-CF25-4FA4-9EED-9F5256CCEF2C}" dt="2021-10-09T16:31:15.127" v="470" actId="1076"/>
            <ac:grpSpMkLst>
              <pc:docMk/>
              <pc:sldMasterMk cId="2691677774" sldId="2147483688"/>
              <pc:sldLayoutMk cId="2011217585" sldId="2147483703"/>
              <ac:grpSpMk id="20" creationId="{9F073E6E-BA5E-4673-9395-65110077356F}"/>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35" creationId="{E81A9988-4FCB-4A68-ACD3-8C53087329ED}"/>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3" creationId="{16B2E02C-F549-4B7D-8A48-172538B90E39}"/>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4" creationId="{7C9EEB2A-CBEE-4863-A540-F2914B395412}"/>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6" creationId="{CD682E90-670D-472D-BA99-204DFB47F89F}"/>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9" creationId="{471ED85C-B2AB-405B-90E8-9C79BD1D33D1}"/>
            </ac:grpSpMkLst>
          </pc:grpChg>
          <pc:picChg chg="del">
            <ac:chgData name="Poy Chang" userId="eb877ef9188e2d2c" providerId="LiveId" clId="{3B8B2886-CF25-4FA4-9EED-9F5256CCEF2C}" dt="2021-10-09T15:59:54.569" v="49" actId="478"/>
            <ac:picMkLst>
              <pc:docMk/>
              <pc:sldMasterMk cId="2691677774" sldId="2147483688"/>
              <pc:sldLayoutMk cId="2011217585" sldId="2147483703"/>
              <ac:picMk id="4" creationId="{08C4542D-4D6B-471F-BBD2-49AC7A4204BB}"/>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6" creationId="{678F28BA-6406-40BB-A319-04AC6E074694}"/>
            </ac:picMkLst>
          </pc:picChg>
          <pc:picChg chg="add del mod">
            <ac:chgData name="Poy Chang" userId="eb877ef9188e2d2c" providerId="LiveId" clId="{3B8B2886-CF25-4FA4-9EED-9F5256CCEF2C}" dt="2021-10-09T16:00:22.613" v="51" actId="478"/>
            <ac:picMkLst>
              <pc:docMk/>
              <pc:sldMasterMk cId="2691677774" sldId="2147483688"/>
              <pc:sldLayoutMk cId="2011217585" sldId="2147483703"/>
              <ac:picMk id="7" creationId="{BECA845D-519F-4557-BE4B-5193BEC09618}"/>
            </ac:picMkLst>
          </pc:picChg>
          <pc:picChg chg="add del mod">
            <ac:chgData name="Poy Chang" userId="eb877ef9188e2d2c" providerId="LiveId" clId="{3B8B2886-CF25-4FA4-9EED-9F5256CCEF2C}" dt="2021-10-09T16:02:12.685" v="53" actId="478"/>
            <ac:picMkLst>
              <pc:docMk/>
              <pc:sldMasterMk cId="2691677774" sldId="2147483688"/>
              <pc:sldLayoutMk cId="2011217585" sldId="2147483703"/>
              <ac:picMk id="9" creationId="{02B2CB72-72E9-41A0-B76F-A4873FF86558}"/>
            </ac:picMkLst>
          </pc:picChg>
          <pc:picChg chg="add del mod">
            <ac:chgData name="Poy Chang" userId="eb877ef9188e2d2c" providerId="LiveId" clId="{3B8B2886-CF25-4FA4-9EED-9F5256CCEF2C}" dt="2021-10-09T16:31:15.660" v="474"/>
            <ac:picMkLst>
              <pc:docMk/>
              <pc:sldMasterMk cId="2691677774" sldId="2147483688"/>
              <pc:sldLayoutMk cId="2011217585" sldId="2147483703"/>
              <ac:picMk id="10" creationId="{2C6B8D72-CFE5-4226-B515-72021219B9F5}"/>
            </ac:picMkLst>
          </pc:picChg>
          <pc:picChg chg="add mod">
            <ac:chgData name="Poy Chang" userId="eb877ef9188e2d2c" providerId="LiveId" clId="{3B8B2886-CF25-4FA4-9EED-9F5256CCEF2C}" dt="2021-10-09T16:06:23.247" v="236" actId="12789"/>
            <ac:picMkLst>
              <pc:docMk/>
              <pc:sldMasterMk cId="2691677774" sldId="2147483688"/>
              <pc:sldLayoutMk cId="2011217585" sldId="2147483703"/>
              <ac:picMk id="11" creationId="{9002E863-DE57-43E6-B32A-9316295E4E13}"/>
            </ac:picMkLst>
          </pc:picChg>
          <pc:picChg chg="add del mod">
            <ac:chgData name="Poy Chang" userId="eb877ef9188e2d2c" providerId="LiveId" clId="{3B8B2886-CF25-4FA4-9EED-9F5256CCEF2C}" dt="2021-10-09T16:28:37.684" v="418" actId="27803"/>
            <ac:picMkLst>
              <pc:docMk/>
              <pc:sldMasterMk cId="2691677774" sldId="2147483688"/>
              <pc:sldLayoutMk cId="2011217585" sldId="2147483703"/>
              <ac:picMk id="12" creationId="{31C45DC3-DCB2-4F6F-86A7-E52822386955}"/>
            </ac:picMkLst>
          </pc:picChg>
          <pc:picChg chg="add del mod ord">
            <ac:chgData name="Poy Chang" userId="eb877ef9188e2d2c" providerId="LiveId" clId="{3B8B2886-CF25-4FA4-9EED-9F5256CCEF2C}" dt="2021-10-09T16:31:14.958" v="465" actId="166"/>
            <ac:picMkLst>
              <pc:docMk/>
              <pc:sldMasterMk cId="2691677774" sldId="2147483688"/>
              <pc:sldLayoutMk cId="2011217585" sldId="2147483703"/>
              <ac:picMk id="13" creationId="{826B03E5-B4F1-4458-96AE-EF403C176F5C}"/>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14" creationId="{3ADD1F09-2311-4C64-B9B0-C3EBFABA6341}"/>
            </ac:picMkLst>
          </pc:picChg>
          <pc:picChg chg="add del mod">
            <ac:chgData name="Poy Chang" userId="eb877ef9188e2d2c" providerId="LiveId" clId="{3B8B2886-CF25-4FA4-9EED-9F5256CCEF2C}" dt="2021-10-09T16:03:43.420" v="59" actId="27803"/>
            <ac:picMkLst>
              <pc:docMk/>
              <pc:sldMasterMk cId="2691677774" sldId="2147483688"/>
              <pc:sldLayoutMk cId="2011217585" sldId="2147483703"/>
              <ac:picMk id="19" creationId="{2151AAA5-7607-4D5F-A0E4-F62316DC1EBA}"/>
            </ac:picMkLst>
          </pc:picChg>
          <pc:picChg chg="add mod">
            <ac:chgData name="Poy Chang" userId="eb877ef9188e2d2c" providerId="LiveId" clId="{3B8B2886-CF25-4FA4-9EED-9F5256CCEF2C}" dt="2021-10-09T16:05:50.565" v="218" actId="1038"/>
            <ac:picMkLst>
              <pc:docMk/>
              <pc:sldMasterMk cId="2691677774" sldId="2147483688"/>
              <pc:sldLayoutMk cId="2011217585" sldId="2147483703"/>
              <ac:picMk id="28" creationId="{5F0F34C8-6CFC-4B02-B5A9-5C63C3665ADC}"/>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1026" creationId="{9285E96D-CDA3-42FF-88AB-3D1ED2B606B2}"/>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1032" creationId="{09B6C270-C1BF-4ACD-AA54-7D3525001AF8}"/>
            </ac:picMkLst>
          </pc:picChg>
          <pc:cxnChg chg="add del mod">
            <ac:chgData name="Poy Chang" userId="eb877ef9188e2d2c" providerId="LiveId" clId="{3B8B2886-CF25-4FA4-9EED-9F5256CCEF2C}" dt="2021-10-09T16:06:44.801" v="276" actId="478"/>
            <ac:cxnSpMkLst>
              <pc:docMk/>
              <pc:sldMasterMk cId="2691677774" sldId="2147483688"/>
              <pc:sldLayoutMk cId="2011217585" sldId="2147483703"/>
              <ac:cxnSpMk id="31" creationId="{3B472E5C-27D5-4EA5-B08C-8EDA432A2042}"/>
            </ac:cxnSpMkLst>
          </pc:cxnChg>
        </pc:sldLayoutChg>
      </pc:sldMasterChg>
    </pc:docChg>
  </pc:docChgLst>
  <pc:docChgLst>
    <pc:chgData name="Poy Chang" userId="eb877ef9188e2d2c" providerId="LiveId" clId="{76E7D1C8-8326-4CB9-9B2D-1F6ABF1775C5}"/>
    <pc:docChg chg="custSel modMainMaster">
      <pc:chgData name="Poy Chang" userId="eb877ef9188e2d2c" providerId="LiveId" clId="{76E7D1C8-8326-4CB9-9B2D-1F6ABF1775C5}" dt="2021-11-02T06:56:25.506" v="67" actId="12789"/>
      <pc:docMkLst>
        <pc:docMk/>
      </pc:docMkLst>
      <pc:sldMasterChg chg="modSldLayout">
        <pc:chgData name="Poy Chang" userId="eb877ef9188e2d2c" providerId="LiveId" clId="{76E7D1C8-8326-4CB9-9B2D-1F6ABF1775C5}" dt="2021-11-02T06:56:25.506" v="67" actId="12789"/>
        <pc:sldMasterMkLst>
          <pc:docMk/>
          <pc:sldMasterMk cId="2691677774" sldId="2147483688"/>
        </pc:sldMasterMkLst>
        <pc:sldLayoutChg chg="addSp delSp modSp mod">
          <pc:chgData name="Poy Chang" userId="eb877ef9188e2d2c" providerId="LiveId" clId="{76E7D1C8-8326-4CB9-9B2D-1F6ABF1775C5}" dt="2021-11-02T06:56:25.506" v="67" actId="12789"/>
          <pc:sldLayoutMkLst>
            <pc:docMk/>
            <pc:sldMasterMk cId="2691677774" sldId="2147483688"/>
            <pc:sldLayoutMk cId="2011217585" sldId="2147483703"/>
          </pc:sldLayoutMkLst>
          <pc:spChg chg="mod">
            <ac:chgData name="Poy Chang" userId="eb877ef9188e2d2c" providerId="LiveId" clId="{76E7D1C8-8326-4CB9-9B2D-1F6ABF1775C5}" dt="2021-11-02T06:56:22.062" v="66" actId="164"/>
            <ac:spMkLst>
              <pc:docMk/>
              <pc:sldMasterMk cId="2691677774" sldId="2147483688"/>
              <pc:sldLayoutMk cId="2011217585" sldId="2147483703"/>
              <ac:spMk id="47" creationId="{C178B942-4B4E-499D-82AD-33FDDA74C497}"/>
            </ac:spMkLst>
          </pc:spChg>
          <pc:grpChg chg="add mod">
            <ac:chgData name="Poy Chang" userId="eb877ef9188e2d2c" providerId="LiveId" clId="{76E7D1C8-8326-4CB9-9B2D-1F6ABF1775C5}" dt="2021-11-02T06:56:14.128" v="50" actId="1076"/>
            <ac:grpSpMkLst>
              <pc:docMk/>
              <pc:sldMasterMk cId="2691677774" sldId="2147483688"/>
              <pc:sldLayoutMk cId="2011217585" sldId="2147483703"/>
              <ac:grpSpMk id="6" creationId="{42B5678F-A0B6-413C-8276-CD5A645F75E5}"/>
            </ac:grpSpMkLst>
          </pc:grpChg>
          <pc:grpChg chg="add mod">
            <ac:chgData name="Poy Chang" userId="eb877ef9188e2d2c" providerId="LiveId" clId="{76E7D1C8-8326-4CB9-9B2D-1F6ABF1775C5}" dt="2021-11-02T06:56:25.506" v="67" actId="12789"/>
            <ac:grpSpMkLst>
              <pc:docMk/>
              <pc:sldMasterMk cId="2691677774" sldId="2147483688"/>
              <pc:sldLayoutMk cId="2011217585" sldId="2147483703"/>
              <ac:grpSpMk id="7" creationId="{165214F0-E73B-47AE-9666-18227696F62D}"/>
            </ac:grpSpMkLst>
          </pc:grpChg>
          <pc:grpChg chg="mod">
            <ac:chgData name="Poy Chang" userId="eb877ef9188e2d2c" providerId="LiveId" clId="{76E7D1C8-8326-4CB9-9B2D-1F6ABF1775C5}" dt="2021-11-02T06:56:00.597" v="48" actId="164"/>
            <ac:grpSpMkLst>
              <pc:docMk/>
              <pc:sldMasterMk cId="2691677774" sldId="2147483688"/>
              <pc:sldLayoutMk cId="2011217585" sldId="2147483703"/>
              <ac:grpSpMk id="20" creationId="{9F073E6E-BA5E-4673-9395-65110077356F}"/>
            </ac:grpSpMkLst>
          </pc:grpChg>
          <pc:picChg chg="add mod">
            <ac:chgData name="Poy Chang" userId="eb877ef9188e2d2c" providerId="LiveId" clId="{76E7D1C8-8326-4CB9-9B2D-1F6ABF1775C5}" dt="2021-11-02T06:56:00.597" v="48" actId="164"/>
            <ac:picMkLst>
              <pc:docMk/>
              <pc:sldMasterMk cId="2691677774" sldId="2147483688"/>
              <pc:sldLayoutMk cId="2011217585" sldId="2147483703"/>
              <ac:picMk id="3" creationId="{4FBEBF65-E0D9-43B1-A818-085F51246858}"/>
            </ac:picMkLst>
          </pc:picChg>
          <pc:picChg chg="mod">
            <ac:chgData name="Poy Chang" userId="eb877ef9188e2d2c" providerId="LiveId" clId="{76E7D1C8-8326-4CB9-9B2D-1F6ABF1775C5}" dt="2021-11-02T06:56:00.597" v="48" actId="164"/>
            <ac:picMkLst>
              <pc:docMk/>
              <pc:sldMasterMk cId="2691677774" sldId="2147483688"/>
              <pc:sldLayoutMk cId="2011217585" sldId="2147483703"/>
              <ac:picMk id="13" creationId="{826B03E5-B4F1-4458-96AE-EF403C176F5C}"/>
            </ac:picMkLst>
          </pc:picChg>
          <pc:picChg chg="mod">
            <ac:chgData name="Poy Chang" userId="eb877ef9188e2d2c" providerId="LiveId" clId="{76E7D1C8-8326-4CB9-9B2D-1F6ABF1775C5}" dt="2021-11-02T06:56:22.062" v="66" actId="164"/>
            <ac:picMkLst>
              <pc:docMk/>
              <pc:sldMasterMk cId="2691677774" sldId="2147483688"/>
              <pc:sldLayoutMk cId="2011217585" sldId="2147483703"/>
              <ac:picMk id="28" creationId="{5F0F34C8-6CFC-4B02-B5A9-5C63C3665ADC}"/>
            </ac:picMkLst>
          </pc:picChg>
          <pc:cxnChg chg="add del mod">
            <ac:chgData name="Poy Chang" userId="eb877ef9188e2d2c" providerId="LiveId" clId="{76E7D1C8-8326-4CB9-9B2D-1F6ABF1775C5}" dt="2021-11-02T06:55:38.012" v="39" actId="478"/>
            <ac:cxnSpMkLst>
              <pc:docMk/>
              <pc:sldMasterMk cId="2691677774" sldId="2147483688"/>
              <pc:sldLayoutMk cId="2011217585" sldId="2147483703"/>
              <ac:cxnSpMk id="5" creationId="{55A3B38F-4DCB-4DC8-B281-3CB5F8BC6C4F}"/>
            </ac:cxnSpMkLst>
          </pc:cxnChg>
        </pc:sldLayoutChg>
      </pc:sldMasterChg>
    </pc:docChg>
  </pc:docChgLst>
  <pc:docChgLst>
    <pc:chgData name="Poy Chang" userId="eb877ef9188e2d2c" providerId="LiveId" clId="{9DA20777-20DC-429A-AFF5-D1D99DDDF7B0}"/>
    <pc:docChg chg="addSection modSection">
      <pc:chgData name="Poy Chang" userId="eb877ef9188e2d2c" providerId="LiveId" clId="{9DA20777-20DC-429A-AFF5-D1D99DDDF7B0}" dt="2021-10-09T13:44:49.310" v="1" actId="17846"/>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微服務時代已經放棄 </a:t>
            </a:r>
            <a:r>
              <a:rPr lang="en-US" altLang="zh-TW" dirty="0"/>
              <a:t>“</a:t>
            </a:r>
            <a:r>
              <a:rPr lang="zh-TW" altLang="en-US" dirty="0"/>
              <a:t>單一</a:t>
            </a:r>
            <a:r>
              <a:rPr lang="en-US" altLang="zh-TW" dirty="0"/>
              <a:t>” </a:t>
            </a:r>
            <a:r>
              <a:rPr lang="zh-TW" altLang="en-US" dirty="0"/>
              <a:t>的大型資料庫了</a:t>
            </a:r>
            <a:r>
              <a:rPr lang="en-US" altLang="zh-TW" dirty="0"/>
              <a:t>…</a:t>
            </a:r>
          </a:p>
          <a:p>
            <a:r>
              <a:rPr lang="zh-TW" altLang="en-US" dirty="0"/>
              <a:t>所有東西都在同一個資料庫，可以互相 </a:t>
            </a:r>
            <a:r>
              <a:rPr lang="en-US" altLang="zh-TW" dirty="0"/>
              <a:t>join </a:t>
            </a:r>
            <a:r>
              <a:rPr lang="zh-TW" altLang="en-US" dirty="0"/>
              <a:t>的時代已經過去了，你得學會利用 </a:t>
            </a:r>
            <a:r>
              <a:rPr lang="en-US" altLang="zh-TW" dirty="0"/>
              <a:t>“code” + “API” </a:t>
            </a:r>
            <a:r>
              <a:rPr lang="zh-TW" altLang="en-US" dirty="0"/>
              <a:t>來管理橫跨多個服務之間的資料。</a:t>
            </a:r>
          </a:p>
        </p:txBody>
      </p:sp>
      <p:sp>
        <p:nvSpPr>
          <p:cNvPr id="4" name="投影片編號版面配置區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19557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管理最佳化 </a:t>
            </a:r>
            <a:r>
              <a:rPr lang="en-US" altLang="zh-TW" dirty="0"/>
              <a:t>(</a:t>
            </a:r>
            <a:r>
              <a:rPr lang="zh-TW" altLang="en-US" dirty="0"/>
              <a:t>正規化</a:t>
            </a:r>
            <a:r>
              <a:rPr lang="en-US" altLang="zh-TW" dirty="0"/>
              <a:t>):</a:t>
            </a:r>
            <a:r>
              <a:rPr lang="zh-TW" altLang="en-US" dirty="0"/>
              <a:t> 資料不重複存放，修改時只改一個地方；使用時 </a:t>
            </a:r>
            <a:r>
              <a:rPr lang="en-US" altLang="zh-TW" dirty="0"/>
              <a:t>join </a:t>
            </a:r>
            <a:r>
              <a:rPr lang="zh-TW" altLang="en-US" dirty="0"/>
              <a:t>還原成你要的樣子</a:t>
            </a:r>
            <a:endParaRPr lang="en-US" altLang="zh-TW" dirty="0"/>
          </a:p>
          <a:p>
            <a:r>
              <a:rPr lang="zh-TW" altLang="en-US" dirty="0"/>
              <a:t>使用最佳化 </a:t>
            </a:r>
            <a:r>
              <a:rPr lang="en-US" altLang="zh-TW" dirty="0"/>
              <a:t>(</a:t>
            </a:r>
            <a:r>
              <a:rPr lang="zh-TW" altLang="en-US" dirty="0"/>
              <a:t>反正規化</a:t>
            </a:r>
            <a:r>
              <a:rPr lang="en-US" altLang="zh-TW" dirty="0"/>
              <a:t>):</a:t>
            </a:r>
            <a:r>
              <a:rPr lang="zh-TW" altLang="en-US" dirty="0"/>
              <a:t> 資料重複存放，寫入時善用架構的設計同步寫入多個地方，並且預先用將來使用的方式計算儲存；使用時直接做簡單的 </a:t>
            </a:r>
            <a:r>
              <a:rPr lang="en-US" altLang="zh-TW" dirty="0"/>
              <a:t>select </a:t>
            </a:r>
            <a:r>
              <a:rPr lang="zh-TW" altLang="en-US" dirty="0"/>
              <a:t>與 </a:t>
            </a:r>
            <a:r>
              <a:rPr lang="en-US" altLang="zh-TW" dirty="0"/>
              <a:t>where </a:t>
            </a:r>
            <a:r>
              <a:rPr lang="zh-TW" altLang="en-US" dirty="0"/>
              <a:t>過濾即可使用</a:t>
            </a:r>
          </a:p>
        </p:txBody>
      </p:sp>
      <p:sp>
        <p:nvSpPr>
          <p:cNvPr id="4" name="投影片編號版面配置區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117812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批次 </a:t>
            </a:r>
            <a:r>
              <a:rPr lang="en-US" altLang="zh-TW" dirty="0"/>
              <a:t>vs </a:t>
            </a:r>
            <a:r>
              <a:rPr lang="zh-TW" altLang="en-US" dirty="0"/>
              <a:t>及時</a:t>
            </a:r>
            <a:r>
              <a:rPr lang="en-US" altLang="zh-TW" dirty="0"/>
              <a:t>: </a:t>
            </a:r>
            <a:r>
              <a:rPr lang="zh-TW" altLang="en-US" dirty="0"/>
              <a:t>雲端服務已經是 </a:t>
            </a:r>
            <a:r>
              <a:rPr lang="en-US" altLang="zh-TW" dirty="0"/>
              <a:t>7x24 </a:t>
            </a:r>
            <a:r>
              <a:rPr lang="zh-TW" altLang="en-US" dirty="0"/>
              <a:t>了，再也沒有時間讓你慢慢在離峰 </a:t>
            </a:r>
            <a:r>
              <a:rPr lang="en-US" altLang="zh-TW" dirty="0"/>
              <a:t>(</a:t>
            </a:r>
            <a:r>
              <a:rPr lang="zh-TW" altLang="en-US" dirty="0"/>
              <a:t>半夜</a:t>
            </a:r>
            <a:r>
              <a:rPr lang="en-US" altLang="zh-TW" dirty="0"/>
              <a:t>) </a:t>
            </a:r>
            <a:r>
              <a:rPr lang="zh-TW" altLang="en-US" dirty="0"/>
              <a:t>批次處理了。一次處理一筆資料 </a:t>
            </a:r>
            <a:r>
              <a:rPr lang="en-US" altLang="zh-TW" dirty="0"/>
              <a:t>(</a:t>
            </a:r>
            <a:r>
              <a:rPr lang="zh-TW" altLang="en-US" dirty="0"/>
              <a:t>立刻</a:t>
            </a:r>
            <a:r>
              <a:rPr lang="en-US" altLang="zh-TW" dirty="0"/>
              <a:t>)</a:t>
            </a:r>
            <a:r>
              <a:rPr lang="zh-TW" altLang="en-US" dirty="0"/>
              <a:t> 變成是必要的設計，因為這樣才能控制 </a:t>
            </a:r>
            <a:r>
              <a:rPr lang="en-US" altLang="zh-TW" dirty="0"/>
              <a:t>“</a:t>
            </a:r>
            <a:r>
              <a:rPr lang="zh-TW" altLang="en-US" dirty="0"/>
              <a:t>一次</a:t>
            </a:r>
            <a:r>
              <a:rPr lang="en-US" altLang="zh-TW" dirty="0"/>
              <a:t>”</a:t>
            </a:r>
            <a:r>
              <a:rPr lang="zh-TW" altLang="en-US" dirty="0"/>
              <a:t> 的運算量 </a:t>
            </a:r>
            <a:r>
              <a:rPr lang="en-US" altLang="zh-TW" dirty="0"/>
              <a:t>&amp; I/O, </a:t>
            </a:r>
            <a:r>
              <a:rPr lang="zh-TW" altLang="en-US" dirty="0"/>
              <a:t>否則你怎麼保證 </a:t>
            </a:r>
            <a:r>
              <a:rPr lang="en-US" altLang="zh-TW" dirty="0"/>
              <a:t>response time? </a:t>
            </a:r>
            <a:r>
              <a:rPr lang="zh-TW" altLang="en-US" dirty="0"/>
              <a:t>動用更厲害的 </a:t>
            </a:r>
            <a:r>
              <a:rPr lang="en-US" altLang="zh-TW" dirty="0"/>
              <a:t>DBA + </a:t>
            </a:r>
            <a:r>
              <a:rPr lang="zh-TW" altLang="en-US" dirty="0"/>
              <a:t>硬體</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196383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你需要了解更多好的架構設計與 </a:t>
            </a:r>
            <a:r>
              <a:rPr lang="en-US" altLang="zh-TW" dirty="0"/>
              <a:t>design patterns, </a:t>
            </a:r>
            <a:r>
              <a:rPr lang="zh-TW" altLang="en-US" dirty="0"/>
              <a:t>才能有系統地應付未來的場景</a:t>
            </a:r>
            <a:endParaRPr lang="en-US" altLang="zh-TW" dirty="0"/>
          </a:p>
          <a:p>
            <a:r>
              <a:rPr lang="en-US" altLang="zh-TW" dirty="0"/>
              <a:t>ES+CQRS</a:t>
            </a:r>
            <a:r>
              <a:rPr lang="zh-TW" altLang="en-US" dirty="0"/>
              <a:t> 是關鍵的技能之一</a:t>
            </a:r>
          </a:p>
        </p:txBody>
      </p:sp>
      <p:sp>
        <p:nvSpPr>
          <p:cNvPr id="4" name="投影片編號版面配置區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358474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37</a:t>
            </a:fld>
            <a:endParaRPr lang="en-US"/>
          </a:p>
        </p:txBody>
      </p:sp>
    </p:spTree>
    <p:extLst>
      <p:ext uri="{BB962C8B-B14F-4D97-AF65-F5344CB8AC3E}">
        <p14:creationId xmlns:p14="http://schemas.microsoft.com/office/powerpoint/2010/main" val="89665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要用此方法，你有責任維持好 </a:t>
            </a:r>
            <a:r>
              <a:rPr lang="en-US" altLang="zh-TW" dirty="0"/>
              <a:t>“</a:t>
            </a:r>
            <a:r>
              <a:rPr lang="zh-TW" altLang="en-US" dirty="0"/>
              <a:t>版號</a:t>
            </a:r>
            <a:r>
              <a:rPr lang="en-US" altLang="zh-TW" dirty="0"/>
              <a:t>”</a:t>
            </a:r>
            <a:r>
              <a:rPr lang="zh-TW" altLang="en-US" dirty="0"/>
              <a:t>。</a:t>
            </a:r>
            <a:endParaRPr lang="en-US" altLang="zh-TW" dirty="0"/>
          </a:p>
          <a:p>
            <a:r>
              <a:rPr lang="zh-TW" altLang="en-US" dirty="0"/>
              <a:t>只要有任何異動，版號一定要不一樣，否則這個方法就無效了。</a:t>
            </a:r>
            <a:endParaRPr lang="en-US" altLang="zh-TW" dirty="0"/>
          </a:p>
          <a:p>
            <a:endParaRPr lang="en-US" altLang="zh-TW" dirty="0"/>
          </a:p>
          <a:p>
            <a:r>
              <a:rPr lang="zh-TW" altLang="en-US" dirty="0"/>
              <a:t>要達成這期待，所有異動都需要有統一的介面 </a:t>
            </a:r>
            <a:r>
              <a:rPr lang="en-US" altLang="zh-TW" dirty="0"/>
              <a:t>(</a:t>
            </a:r>
            <a:r>
              <a:rPr lang="zh-TW" altLang="en-US" dirty="0"/>
              <a:t>正好是 </a:t>
            </a:r>
            <a:r>
              <a:rPr lang="en-US" altLang="zh-TW" dirty="0"/>
              <a:t>CQRS </a:t>
            </a:r>
            <a:r>
              <a:rPr lang="zh-TW" altLang="en-US" dirty="0"/>
              <a:t>的好處</a:t>
            </a:r>
            <a:r>
              <a:rPr lang="en-US" altLang="zh-TW" dirty="0"/>
              <a:t>)</a:t>
            </a:r>
            <a:r>
              <a:rPr lang="zh-TW" altLang="en-US" dirty="0"/>
              <a:t>。</a:t>
            </a:r>
            <a:endParaRPr lang="en-US" altLang="zh-TW" dirty="0"/>
          </a:p>
          <a:p>
            <a:r>
              <a:rPr lang="zh-TW" altLang="en-US" dirty="0"/>
              <a:t>要有明確的板號，需要把所有異動都線性排序儲存紀錄 </a:t>
            </a:r>
            <a:r>
              <a:rPr lang="en-US" altLang="zh-TW" dirty="0"/>
              <a:t>(</a:t>
            </a:r>
            <a:r>
              <a:rPr lang="zh-TW" altLang="en-US" dirty="0"/>
              <a:t>正好是 </a:t>
            </a:r>
            <a:r>
              <a:rPr lang="en-US" altLang="zh-TW" dirty="0"/>
              <a:t>Event Sourcing </a:t>
            </a:r>
            <a:r>
              <a:rPr lang="zh-TW" altLang="en-US" dirty="0"/>
              <a:t>的做法</a:t>
            </a:r>
            <a:r>
              <a:rPr lang="en-US" altLang="zh-TW" dirty="0"/>
              <a:t>)</a:t>
            </a:r>
          </a:p>
          <a:p>
            <a:endParaRPr lang="en-US" altLang="zh-TW" dirty="0"/>
          </a:p>
          <a:p>
            <a:r>
              <a:rPr lang="zh-TW" altLang="en-US" dirty="0"/>
              <a:t>樂觀鎖定機制跟 </a:t>
            </a:r>
            <a:r>
              <a:rPr lang="en-US" altLang="zh-TW" dirty="0"/>
              <a:t>ES+CQRS </a:t>
            </a:r>
            <a:r>
              <a:rPr lang="zh-TW" altLang="en-US" dirty="0"/>
              <a:t>沒有直接關聯，但是卻是最理想的搭配</a:t>
            </a:r>
            <a:endParaRPr lang="en-US" altLang="zh-TW"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53</a:t>
            </a:fld>
            <a:endParaRPr lang="en-US"/>
          </a:p>
        </p:txBody>
      </p:sp>
    </p:spTree>
    <p:extLst>
      <p:ext uri="{BB962C8B-B14F-4D97-AF65-F5344CB8AC3E}">
        <p14:creationId xmlns:p14="http://schemas.microsoft.com/office/powerpoint/2010/main" val="197445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jpg"/><Relationship Id="rId3" Type="http://schemas.openxmlformats.org/officeDocument/2006/relationships/image" Target="../media/image10.sv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jpg"/><Relationship Id="rId17" Type="http://schemas.openxmlformats.org/officeDocument/2006/relationships/image" Target="../media/image35.svg"/><Relationship Id="rId2" Type="http://schemas.openxmlformats.org/officeDocument/2006/relationships/image" Target="../media/image21.png"/><Relationship Id="rId16" Type="http://schemas.openxmlformats.org/officeDocument/2006/relationships/image" Target="../media/image34.png"/><Relationship Id="rId20" Type="http://schemas.openxmlformats.org/officeDocument/2006/relationships/image" Target="../media/image38.svg"/><Relationship Id="rId1" Type="http://schemas.openxmlformats.org/officeDocument/2006/relationships/slideMaster" Target="../slideMasters/slideMaster2.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jpg"/><Relationship Id="rId5" Type="http://schemas.openxmlformats.org/officeDocument/2006/relationships/image" Target="../media/image23.png"/><Relationship Id="rId15" Type="http://schemas.openxmlformats.org/officeDocument/2006/relationships/image" Target="../media/image33.jpeg"/><Relationship Id="rId23" Type="http://schemas.openxmlformats.org/officeDocument/2006/relationships/image" Target="../media/image41.jp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svg"/><Relationship Id="rId22" Type="http://schemas.openxmlformats.org/officeDocument/2006/relationships/image" Target="../media/image4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12/5/2021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12/5/2021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grpSp>
        <p:nvGrpSpPr>
          <p:cNvPr id="14" name="Group 13">
            <a:extLst>
              <a:ext uri="{FF2B5EF4-FFF2-40B4-BE49-F238E27FC236}">
                <a16:creationId xmlns:a16="http://schemas.microsoft.com/office/drawing/2014/main" id="{3244F5B2-8493-4E05-9CDA-F2472B9D0D5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856B5D53-E2E3-46F6-A863-A86D8520378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67BEE16-28EC-4AFE-BD79-6C3CA2FE4F6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BDB3ECA5-5F61-4326-86D1-671A15D5D87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F47C445B-A704-480D-96CD-23DB4D4E4274}"/>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7005C832-C403-47BF-8B02-44A22259F7E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3" name="手繪多邊形: 圖案 23">
                <a:extLst>
                  <a:ext uri="{FF2B5EF4-FFF2-40B4-BE49-F238E27FC236}">
                    <a16:creationId xmlns:a16="http://schemas.microsoft.com/office/drawing/2014/main" id="{75D18576-B7D8-4F0D-8E86-F7C183442F78}"/>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4" name="手繪多邊形: 圖案 24">
                <a:extLst>
                  <a:ext uri="{FF2B5EF4-FFF2-40B4-BE49-F238E27FC236}">
                    <a16:creationId xmlns:a16="http://schemas.microsoft.com/office/drawing/2014/main" id="{9806CE9D-2AF5-424A-8892-ECDD12BF4CE1}"/>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1FF00FDB-AAF5-49E1-A5AE-B581EEDB6CA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Thanks">
    <p:spTree>
      <p:nvGrpSpPr>
        <p:cNvPr id="1" name=""/>
        <p:cNvGrpSpPr/>
        <p:nvPr/>
      </p:nvGrpSpPr>
      <p:grpSpPr>
        <a:xfrm>
          <a:off x="0" y="0"/>
          <a:ext cx="0" cy="0"/>
          <a:chOff x="0" y="0"/>
          <a:chExt cx="0" cy="0"/>
        </a:xfrm>
      </p:grpSpPr>
      <p:pic>
        <p:nvPicPr>
          <p:cNvPr id="11" name="圖形 10">
            <a:extLst>
              <a:ext uri="{FF2B5EF4-FFF2-40B4-BE49-F238E27FC236}">
                <a16:creationId xmlns:a16="http://schemas.microsoft.com/office/drawing/2014/main" id="{9002E863-DE57-43E6-B32A-9316295E4E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165214F0-E73B-47AE-9666-18227696F62D}"/>
              </a:ext>
            </a:extLst>
          </p:cNvPr>
          <p:cNvGrpSpPr/>
          <p:nvPr userDrawn="1"/>
        </p:nvGrpSpPr>
        <p:grpSpPr>
          <a:xfrm>
            <a:off x="488764" y="2241678"/>
            <a:ext cx="6623871" cy="2374644"/>
            <a:chOff x="488764" y="2245493"/>
            <a:chExt cx="6623871" cy="2374644"/>
          </a:xfrm>
        </p:grpSpPr>
        <p:pic>
          <p:nvPicPr>
            <p:cNvPr id="28" name="圖形 27">
              <a:extLst>
                <a:ext uri="{FF2B5EF4-FFF2-40B4-BE49-F238E27FC236}">
                  <a16:creationId xmlns:a16="http://schemas.microsoft.com/office/drawing/2014/main" id="{5F0F34C8-6CFC-4B02-B5A9-5C63C3665A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8764" y="2245493"/>
              <a:ext cx="6623871" cy="1107634"/>
            </a:xfrm>
            <a:prstGeom prst="rect">
              <a:avLst/>
            </a:prstGeom>
          </p:spPr>
        </p:pic>
        <p:sp>
          <p:nvSpPr>
            <p:cNvPr id="47" name="TextBox 19">
              <a:extLst>
                <a:ext uri="{FF2B5EF4-FFF2-40B4-BE49-F238E27FC236}">
                  <a16:creationId xmlns:a16="http://schemas.microsoft.com/office/drawing/2014/main" id="{C178B942-4B4E-499D-82AD-33FDDA74C497}"/>
                </a:ext>
              </a:extLst>
            </p:cNvPr>
            <p:cNvSpPr txBox="1"/>
            <p:nvPr userDrawn="1"/>
          </p:nvSpPr>
          <p:spPr>
            <a:xfrm>
              <a:off x="697386" y="3659874"/>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dirty="0">
                  <a:solidFill>
                    <a:schemeClr val="tx1"/>
                  </a:solidFill>
                  <a:latin typeface="Microsoft JhengHei" panose="020B0604030504040204" pitchFamily="34" charset="-120"/>
                  <a:ea typeface="Microsoft JhengHei" panose="020B0604030504040204" pitchFamily="34" charset="-120"/>
                </a:rPr>
                <a:t>探索 </a:t>
              </a:r>
              <a:r>
                <a:rPr lang="en-US" altLang="zh-TW" sz="4800" dirty="0">
                  <a:solidFill>
                    <a:schemeClr val="tx1"/>
                  </a:solidFill>
                  <a:latin typeface="Microsoft JhengHei" panose="020B0604030504040204" pitchFamily="34" charset="-120"/>
                  <a:ea typeface="Microsoft JhengHei" panose="020B0604030504040204" pitchFamily="34" charset="-120"/>
                </a:rPr>
                <a:t>.NET </a:t>
              </a:r>
              <a:r>
                <a:rPr lang="zh-TW" altLang="en-US" sz="4800" dirty="0">
                  <a:solidFill>
                    <a:schemeClr val="tx1"/>
                  </a:solidFill>
                  <a:latin typeface="Microsoft JhengHei" panose="020B0604030504040204" pitchFamily="34" charset="-120"/>
                  <a:ea typeface="Microsoft JhengHei" panose="020B0604030504040204" pitchFamily="34" charset="-120"/>
                </a:rPr>
                <a:t>新世界</a:t>
              </a:r>
              <a:endParaRPr lang="en-US" sz="4800" dirty="0" err="1">
                <a:solidFill>
                  <a:schemeClr val="tx1"/>
                </a:solidFill>
                <a:latin typeface="Microsoft JhengHei" panose="020B0604030504040204" pitchFamily="34" charset="-120"/>
                <a:ea typeface="Microsoft JhengHei" panose="020B0604030504040204" pitchFamily="34" charset="-120"/>
              </a:endParaRPr>
            </a:p>
          </p:txBody>
        </p:sp>
      </p:grpSp>
      <p:grpSp>
        <p:nvGrpSpPr>
          <p:cNvPr id="6" name="Group 5">
            <a:extLst>
              <a:ext uri="{FF2B5EF4-FFF2-40B4-BE49-F238E27FC236}">
                <a16:creationId xmlns:a16="http://schemas.microsoft.com/office/drawing/2014/main" id="{42B5678F-A0B6-413C-8276-CD5A645F75E5}"/>
              </a:ext>
            </a:extLst>
          </p:cNvPr>
          <p:cNvGrpSpPr/>
          <p:nvPr userDrawn="1"/>
        </p:nvGrpSpPr>
        <p:grpSpPr>
          <a:xfrm>
            <a:off x="6728429" y="167615"/>
            <a:ext cx="5376485" cy="635976"/>
            <a:chOff x="945938" y="5487921"/>
            <a:chExt cx="6633385" cy="784653"/>
          </a:xfrm>
        </p:grpSpPr>
        <p:pic>
          <p:nvPicPr>
            <p:cNvPr id="13" name="圖形 12">
              <a:extLst>
                <a:ext uri="{FF2B5EF4-FFF2-40B4-BE49-F238E27FC236}">
                  <a16:creationId xmlns:a16="http://schemas.microsoft.com/office/drawing/2014/main" id="{826B03E5-B4F1-4458-96AE-EF403C176F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594895" y="5681065"/>
              <a:ext cx="1584110" cy="591509"/>
            </a:xfrm>
            <a:prstGeom prst="rect">
              <a:avLst/>
            </a:prstGeom>
          </p:spPr>
        </p:pic>
        <p:grpSp>
          <p:nvGrpSpPr>
            <p:cNvPr id="20" name="圖形 18">
              <a:extLst>
                <a:ext uri="{FF2B5EF4-FFF2-40B4-BE49-F238E27FC236}">
                  <a16:creationId xmlns:a16="http://schemas.microsoft.com/office/drawing/2014/main" id="{9F073E6E-BA5E-4673-9395-65110077356F}"/>
                </a:ext>
              </a:extLst>
            </p:cNvPr>
            <p:cNvGrpSpPr>
              <a:grpSpLocks noChangeAspect="1"/>
            </p:cNvGrpSpPr>
            <p:nvPr/>
          </p:nvGrpSpPr>
          <p:grpSpPr>
            <a:xfrm>
              <a:off x="945938" y="5626848"/>
              <a:ext cx="2330415" cy="496653"/>
              <a:chOff x="3489959" y="2886075"/>
              <a:chExt cx="5126354" cy="1092517"/>
            </a:xfrm>
          </p:grpSpPr>
          <p:sp>
            <p:nvSpPr>
              <p:cNvPr id="21" name="手繪多邊形: 圖案 20">
                <a:extLst>
                  <a:ext uri="{FF2B5EF4-FFF2-40B4-BE49-F238E27FC236}">
                    <a16:creationId xmlns:a16="http://schemas.microsoft.com/office/drawing/2014/main" id="{3385CF89-63E2-4DCC-8DD2-4B584307379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1"/>
              </a:solidFill>
              <a:ln w="9525" cap="flat">
                <a:noFill/>
                <a:prstDash val="solid"/>
                <a:miter/>
              </a:ln>
            </p:spPr>
            <p:txBody>
              <a:bodyPr rtlCol="0" anchor="ctr"/>
              <a:lstStyle/>
              <a:p>
                <a:endParaRPr lang="en-US" dirty="0"/>
              </a:p>
            </p:txBody>
          </p:sp>
          <p:sp>
            <p:nvSpPr>
              <p:cNvPr id="22" name="手繪多邊形: 圖案 21">
                <a:extLst>
                  <a:ext uri="{FF2B5EF4-FFF2-40B4-BE49-F238E27FC236}">
                    <a16:creationId xmlns:a16="http://schemas.microsoft.com/office/drawing/2014/main" id="{F72F20C9-7A51-4FDE-95FD-181ABBFFD66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3" name="手繪多邊形: 圖案 22">
                <a:extLst>
                  <a:ext uri="{FF2B5EF4-FFF2-40B4-BE49-F238E27FC236}">
                    <a16:creationId xmlns:a16="http://schemas.microsoft.com/office/drawing/2014/main" id="{23A030EA-7851-46DD-8CD7-A9E790F98A4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4" name="手繪多邊形: 圖案 23">
                <a:extLst>
                  <a:ext uri="{FF2B5EF4-FFF2-40B4-BE49-F238E27FC236}">
                    <a16:creationId xmlns:a16="http://schemas.microsoft.com/office/drawing/2014/main" id="{6038C93F-7738-4DDE-A6E4-961368B3A8DF}"/>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5" name="手繪多邊形: 圖案 24">
                <a:extLst>
                  <a:ext uri="{FF2B5EF4-FFF2-40B4-BE49-F238E27FC236}">
                    <a16:creationId xmlns:a16="http://schemas.microsoft.com/office/drawing/2014/main" id="{442915E8-3F91-4884-81C4-0068D6225D4B}"/>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4FBEBF65-E0D9-43B1-A818-085F5124685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375621" y="5487921"/>
              <a:ext cx="2203702" cy="732407"/>
            </a:xfrm>
            <a:prstGeom prst="rect">
              <a:avLst/>
            </a:prstGeom>
          </p:spPr>
        </p:pic>
      </p:grpSp>
    </p:spTree>
    <p:extLst>
      <p:ext uri="{BB962C8B-B14F-4D97-AF65-F5344CB8AC3E}">
        <p14:creationId xmlns:p14="http://schemas.microsoft.com/office/powerpoint/2010/main" val="2011217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91" name="Graphic 90">
            <a:extLst>
              <a:ext uri="{FF2B5EF4-FFF2-40B4-BE49-F238E27FC236}">
                <a16:creationId xmlns:a16="http://schemas.microsoft.com/office/drawing/2014/main" id="{66867581-41CD-429A-AEFC-FB36ED1F1CC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92" name="Rectangle 91">
            <a:extLst>
              <a:ext uri="{FF2B5EF4-FFF2-40B4-BE49-F238E27FC236}">
                <a16:creationId xmlns:a16="http://schemas.microsoft.com/office/drawing/2014/main" id="{FCC84B28-7915-4D45-A86B-B4B98E36A1C9}"/>
              </a:ext>
            </a:extLst>
          </p:cNvPr>
          <p:cNvSpPr/>
          <p:nvPr userDrawn="1"/>
        </p:nvSpPr>
        <p:spPr>
          <a:xfrm>
            <a:off x="158091" y="218661"/>
            <a:ext cx="2954655" cy="923330"/>
          </a:xfrm>
          <a:prstGeom prst="rect">
            <a:avLst/>
          </a:prstGeom>
        </p:spPr>
        <p:txBody>
          <a:bodyPr wrap="none">
            <a:spAutoFit/>
          </a:bodyPr>
          <a:lstStyle/>
          <a:p>
            <a:r>
              <a:rPr lang="zh-TW" altLang="en-US" sz="5400" dirty="0">
                <a:gradFill>
                  <a:gsLst>
                    <a:gs pos="0">
                      <a:srgbClr val="FFFFFF"/>
                    </a:gs>
                    <a:gs pos="100000">
                      <a:srgbClr val="FFFFFF"/>
                    </a:gs>
                  </a:gsLst>
                  <a:lin ang="5400000" scaled="0"/>
                </a:gradFill>
                <a:ea typeface="Segoe UI" pitchFamily="34" charset="0"/>
                <a:cs typeface="Segoe UI" pitchFamily="34" charset="0"/>
              </a:rPr>
              <a:t>特別感謝</a:t>
            </a:r>
            <a:endParaRPr lang="en-US" sz="5400" dirty="0">
              <a:latin typeface="+mj-ea"/>
              <a:ea typeface="+mj-ea"/>
            </a:endParaRPr>
          </a:p>
        </p:txBody>
      </p:sp>
      <p:grpSp>
        <p:nvGrpSpPr>
          <p:cNvPr id="93" name="Group 92">
            <a:extLst>
              <a:ext uri="{FF2B5EF4-FFF2-40B4-BE49-F238E27FC236}">
                <a16:creationId xmlns:a16="http://schemas.microsoft.com/office/drawing/2014/main" id="{A46BD3BE-64EC-4999-B9A9-7F6740C9D408}"/>
              </a:ext>
            </a:extLst>
          </p:cNvPr>
          <p:cNvGrpSpPr/>
          <p:nvPr userDrawn="1"/>
        </p:nvGrpSpPr>
        <p:grpSpPr>
          <a:xfrm>
            <a:off x="0" y="5339870"/>
            <a:ext cx="12192000" cy="991820"/>
            <a:chOff x="0" y="4848803"/>
            <a:chExt cx="12192000" cy="991820"/>
          </a:xfrm>
        </p:grpSpPr>
        <p:sp>
          <p:nvSpPr>
            <p:cNvPr id="94" name="Rectangle 93">
              <a:extLst>
                <a:ext uri="{FF2B5EF4-FFF2-40B4-BE49-F238E27FC236}">
                  <a16:creationId xmlns:a16="http://schemas.microsoft.com/office/drawing/2014/main" id="{0F5888D5-ECDF-4074-BD2F-CE98AC6ECBA1}"/>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a:extLst>
                <a:ext uri="{FF2B5EF4-FFF2-40B4-BE49-F238E27FC236}">
                  <a16:creationId xmlns:a16="http://schemas.microsoft.com/office/drawing/2014/main" id="{482F3F9C-3385-4CC0-972E-4BEC92FE768C}"/>
                </a:ext>
              </a:extLst>
            </p:cNvPr>
            <p:cNvPicPr>
              <a:picLocks noChangeAspect="1"/>
            </p:cNvPicPr>
            <p:nvPr userDrawn="1"/>
          </p:nvPicPr>
          <p:blipFill>
            <a:blip r:embed="rId4"/>
            <a:stretch>
              <a:fillRect/>
            </a:stretch>
          </p:blipFill>
          <p:spPr>
            <a:xfrm>
              <a:off x="8196060" y="4848803"/>
              <a:ext cx="2175600" cy="991818"/>
            </a:xfrm>
            <a:prstGeom prst="rect">
              <a:avLst/>
            </a:prstGeom>
          </p:spPr>
        </p:pic>
      </p:grpSp>
      <p:pic>
        <p:nvPicPr>
          <p:cNvPr id="96" name="Picture 14" descr="「MICROSOFT MVP」的圖片搜尋結果">
            <a:extLst>
              <a:ext uri="{FF2B5EF4-FFF2-40B4-BE49-F238E27FC236}">
                <a16:creationId xmlns:a16="http://schemas.microsoft.com/office/drawing/2014/main" id="{4FEE9F66-7107-40A5-90D9-BE8DA355D89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626912" y="3197028"/>
            <a:ext cx="2195557" cy="885823"/>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0D7AFB16-0389-444B-8B40-75F8634B5C85}"/>
              </a:ext>
            </a:extLst>
          </p:cNvPr>
          <p:cNvGrpSpPr/>
          <p:nvPr userDrawn="1"/>
        </p:nvGrpSpPr>
        <p:grpSpPr>
          <a:xfrm>
            <a:off x="5007671" y="3192911"/>
            <a:ext cx="2195556" cy="889941"/>
            <a:chOff x="4228661" y="3300968"/>
            <a:chExt cx="3734681" cy="1513806"/>
          </a:xfrm>
        </p:grpSpPr>
        <p:sp>
          <p:nvSpPr>
            <p:cNvPr id="98" name="Rectangle 97">
              <a:extLst>
                <a:ext uri="{FF2B5EF4-FFF2-40B4-BE49-F238E27FC236}">
                  <a16:creationId xmlns:a16="http://schemas.microsoft.com/office/drawing/2014/main" id="{A0A11F4C-DD85-4B80-AB36-5920080A830D}"/>
                </a:ext>
              </a:extLst>
            </p:cNvPr>
            <p:cNvSpPr/>
            <p:nvPr userDrawn="1"/>
          </p:nvSpPr>
          <p:spPr>
            <a:xfrm>
              <a:off x="4228661" y="3311445"/>
              <a:ext cx="3734681" cy="1497136"/>
            </a:xfrm>
            <a:prstGeom prst="rect">
              <a:avLst/>
            </a:prstGeom>
            <a:solidFill>
              <a:srgbClr val="008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9" name="Graphic 38">
              <a:extLst>
                <a:ext uri="{FF2B5EF4-FFF2-40B4-BE49-F238E27FC236}">
                  <a16:creationId xmlns:a16="http://schemas.microsoft.com/office/drawing/2014/main" id="{022834BE-3EEE-45E9-86AC-BA55C12A1982}"/>
                </a:ext>
              </a:extLst>
            </p:cNvPr>
            <p:cNvPicPr>
              <a:picLocks noChangeAspect="1"/>
            </p:cNvPicPr>
            <p:nvPr userDrawn="1"/>
          </p:nvPicPr>
          <p:blipFill>
            <a:blip r:embed="rId6"/>
            <a:srcRect/>
            <a:stretch/>
          </p:blipFill>
          <p:spPr>
            <a:xfrm>
              <a:off x="4650206" y="3300968"/>
              <a:ext cx="2883437" cy="1513806"/>
            </a:xfrm>
            <a:prstGeom prst="rect">
              <a:avLst/>
            </a:prstGeom>
          </p:spPr>
        </p:pic>
      </p:grpSp>
      <p:grpSp>
        <p:nvGrpSpPr>
          <p:cNvPr id="100" name="Group 99">
            <a:extLst>
              <a:ext uri="{FF2B5EF4-FFF2-40B4-BE49-F238E27FC236}">
                <a16:creationId xmlns:a16="http://schemas.microsoft.com/office/drawing/2014/main" id="{E3DE18BD-75A4-4DE6-9083-F77166340DC0}"/>
              </a:ext>
            </a:extLst>
          </p:cNvPr>
          <p:cNvGrpSpPr/>
          <p:nvPr userDrawn="1"/>
        </p:nvGrpSpPr>
        <p:grpSpPr>
          <a:xfrm>
            <a:off x="7388429" y="3199070"/>
            <a:ext cx="2195556" cy="880141"/>
            <a:chOff x="8210932" y="3311445"/>
            <a:chExt cx="3734681" cy="1497136"/>
          </a:xfrm>
        </p:grpSpPr>
        <p:sp>
          <p:nvSpPr>
            <p:cNvPr id="101" name="Rectangle 100">
              <a:extLst>
                <a:ext uri="{FF2B5EF4-FFF2-40B4-BE49-F238E27FC236}">
                  <a16:creationId xmlns:a16="http://schemas.microsoft.com/office/drawing/2014/main" id="{7087627D-9830-4B34-88C4-5C3E0E4102BF}"/>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 name="Picture 101">
              <a:extLst>
                <a:ext uri="{FF2B5EF4-FFF2-40B4-BE49-F238E27FC236}">
                  <a16:creationId xmlns:a16="http://schemas.microsoft.com/office/drawing/2014/main" id="{967FCC7F-366B-4EFB-A3B7-5D61F556B012}"/>
                </a:ext>
              </a:extLst>
            </p:cNvPr>
            <p:cNvPicPr>
              <a:picLocks noChangeAspect="1"/>
            </p:cNvPicPr>
            <p:nvPr userDrawn="1"/>
          </p:nvPicPr>
          <p:blipFill>
            <a:blip r:embed="rId7"/>
            <a:srcRect/>
            <a:stretch/>
          </p:blipFill>
          <p:spPr>
            <a:xfrm>
              <a:off x="8412471" y="3726173"/>
              <a:ext cx="3381491" cy="758689"/>
            </a:xfrm>
            <a:prstGeom prst="rect">
              <a:avLst/>
            </a:prstGeom>
          </p:spPr>
        </p:pic>
      </p:grpSp>
      <p:grpSp>
        <p:nvGrpSpPr>
          <p:cNvPr id="103" name="Group 102">
            <a:extLst>
              <a:ext uri="{FF2B5EF4-FFF2-40B4-BE49-F238E27FC236}">
                <a16:creationId xmlns:a16="http://schemas.microsoft.com/office/drawing/2014/main" id="{D452B9A9-AAE0-4F39-8AA4-1D5806AD93AB}"/>
              </a:ext>
            </a:extLst>
          </p:cNvPr>
          <p:cNvGrpSpPr/>
          <p:nvPr userDrawn="1"/>
        </p:nvGrpSpPr>
        <p:grpSpPr>
          <a:xfrm>
            <a:off x="9769188" y="3199070"/>
            <a:ext cx="2195556" cy="880141"/>
            <a:chOff x="9148907" y="3433833"/>
            <a:chExt cx="2812566" cy="1127484"/>
          </a:xfrm>
        </p:grpSpPr>
        <p:sp>
          <p:nvSpPr>
            <p:cNvPr id="104" name="Rectangle 103">
              <a:extLst>
                <a:ext uri="{FF2B5EF4-FFF2-40B4-BE49-F238E27FC236}">
                  <a16:creationId xmlns:a16="http://schemas.microsoft.com/office/drawing/2014/main" id="{B536CBE6-30EE-455F-9059-D958A65809E8}"/>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5" name="Graphic 104">
              <a:extLst>
                <a:ext uri="{FF2B5EF4-FFF2-40B4-BE49-F238E27FC236}">
                  <a16:creationId xmlns:a16="http://schemas.microsoft.com/office/drawing/2014/main" id="{756DC04B-9010-4F86-93C7-327B19581E3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83041" y="3597233"/>
              <a:ext cx="2144299" cy="800685"/>
            </a:xfrm>
            <a:prstGeom prst="rect">
              <a:avLst/>
            </a:prstGeom>
          </p:spPr>
        </p:pic>
      </p:grpSp>
      <p:grpSp>
        <p:nvGrpSpPr>
          <p:cNvPr id="106" name="Group 105">
            <a:extLst>
              <a:ext uri="{FF2B5EF4-FFF2-40B4-BE49-F238E27FC236}">
                <a16:creationId xmlns:a16="http://schemas.microsoft.com/office/drawing/2014/main" id="{5B6D6DCD-1BFB-41E7-9965-568BA901459C}"/>
              </a:ext>
            </a:extLst>
          </p:cNvPr>
          <p:cNvGrpSpPr/>
          <p:nvPr userDrawn="1"/>
        </p:nvGrpSpPr>
        <p:grpSpPr>
          <a:xfrm>
            <a:off x="246388" y="3197573"/>
            <a:ext cx="2195322" cy="880152"/>
            <a:chOff x="7720299" y="2041556"/>
            <a:chExt cx="1984248" cy="795528"/>
          </a:xfrm>
        </p:grpSpPr>
        <p:sp>
          <p:nvSpPr>
            <p:cNvPr id="107" name="Rectangle 106">
              <a:extLst>
                <a:ext uri="{FF2B5EF4-FFF2-40B4-BE49-F238E27FC236}">
                  <a16:creationId xmlns:a16="http://schemas.microsoft.com/office/drawing/2014/main" id="{7AFBF9B0-3502-4257-9784-9AD5ED3E6F7C}"/>
                </a:ext>
              </a:extLst>
            </p:cNvPr>
            <p:cNvSpPr/>
            <p:nvPr userDrawn="1"/>
          </p:nvSpPr>
          <p:spPr>
            <a:xfrm>
              <a:off x="7720299" y="2041556"/>
              <a:ext cx="1984248" cy="79552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8" name="Group 107">
              <a:extLst>
                <a:ext uri="{FF2B5EF4-FFF2-40B4-BE49-F238E27FC236}">
                  <a16:creationId xmlns:a16="http://schemas.microsoft.com/office/drawing/2014/main" id="{C9FE7FFE-2D47-46A1-ADEB-025A427DCCF8}"/>
                </a:ext>
              </a:extLst>
            </p:cNvPr>
            <p:cNvGrpSpPr>
              <a:grpSpLocks noChangeAspect="1"/>
            </p:cNvGrpSpPr>
            <p:nvPr userDrawn="1"/>
          </p:nvGrpSpPr>
          <p:grpSpPr>
            <a:xfrm>
              <a:off x="8044708" y="2041556"/>
              <a:ext cx="1335430" cy="795528"/>
              <a:chOff x="8239004" y="2259895"/>
              <a:chExt cx="3068456" cy="1827908"/>
            </a:xfrm>
          </p:grpSpPr>
          <p:sp>
            <p:nvSpPr>
              <p:cNvPr id="109" name="Rectangle 108">
                <a:extLst>
                  <a:ext uri="{FF2B5EF4-FFF2-40B4-BE49-F238E27FC236}">
                    <a16:creationId xmlns:a16="http://schemas.microsoft.com/office/drawing/2014/main" id="{913FE366-496F-4059-BA42-5F581A140D4B}"/>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0" name="Graphic 109">
                <a:extLst>
                  <a:ext uri="{FF2B5EF4-FFF2-40B4-BE49-F238E27FC236}">
                    <a16:creationId xmlns:a16="http://schemas.microsoft.com/office/drawing/2014/main" id="{F4EC3FAB-7C59-4349-88FB-3395198DD6F0}"/>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t="10835" b="10835"/>
              <a:stretch/>
            </p:blipFill>
            <p:spPr>
              <a:xfrm>
                <a:off x="8606439" y="2259895"/>
                <a:ext cx="2333587" cy="1827908"/>
              </a:xfrm>
              <a:prstGeom prst="rect">
                <a:avLst/>
              </a:prstGeom>
            </p:spPr>
          </p:pic>
        </p:grpSp>
      </p:grpSp>
      <p:pic>
        <p:nvPicPr>
          <p:cNvPr id="111" name="Picture 2">
            <a:extLst>
              <a:ext uri="{FF2B5EF4-FFF2-40B4-BE49-F238E27FC236}">
                <a16:creationId xmlns:a16="http://schemas.microsoft.com/office/drawing/2014/main" id="{D694561E-71BB-4BA4-8239-F611B14E380C}"/>
              </a:ext>
            </a:extLst>
          </p:cNvPr>
          <p:cNvPicPr>
            <a:picLocks noChangeAspect="1" noChangeArrowheads="1"/>
          </p:cNvPicPr>
          <p:nvPr userDrawn="1"/>
        </p:nvPicPr>
        <p:blipFill>
          <a:blip r:embed="rId12"/>
          <a:srcRect/>
          <a:stretch/>
        </p:blipFill>
        <p:spPr bwMode="auto">
          <a:xfrm>
            <a:off x="246388" y="1360651"/>
            <a:ext cx="2778061"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C2B6E84E-7B8C-4081-8B44-1F8FF909423F}"/>
              </a:ext>
            </a:extLst>
          </p:cNvPr>
          <p:cNvGrpSpPr/>
          <p:nvPr userDrawn="1"/>
        </p:nvGrpSpPr>
        <p:grpSpPr>
          <a:xfrm>
            <a:off x="9168038" y="1361057"/>
            <a:ext cx="2796706" cy="1666024"/>
            <a:chOff x="7568790" y="2929141"/>
            <a:chExt cx="3068456" cy="1827908"/>
          </a:xfrm>
        </p:grpSpPr>
        <p:sp>
          <p:nvSpPr>
            <p:cNvPr id="113" name="Rectangle 112">
              <a:extLst>
                <a:ext uri="{FF2B5EF4-FFF2-40B4-BE49-F238E27FC236}">
                  <a16:creationId xmlns:a16="http://schemas.microsoft.com/office/drawing/2014/main" id="{E2C54E60-113F-49B6-B785-CC2B08A63BE5}"/>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4" name="Graphic 113">
              <a:extLst>
                <a:ext uri="{FF2B5EF4-FFF2-40B4-BE49-F238E27FC236}">
                  <a16:creationId xmlns:a16="http://schemas.microsoft.com/office/drawing/2014/main" id="{97C9B254-77FF-4858-B53F-8CF36B4FD387}"/>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839559" y="3430067"/>
              <a:ext cx="2559249" cy="850573"/>
            </a:xfrm>
            <a:prstGeom prst="rect">
              <a:avLst/>
            </a:prstGeom>
          </p:spPr>
        </p:pic>
      </p:grpSp>
      <p:sp>
        <p:nvSpPr>
          <p:cNvPr id="115" name="矩形 35">
            <a:extLst>
              <a:ext uri="{FF2B5EF4-FFF2-40B4-BE49-F238E27FC236}">
                <a16:creationId xmlns:a16="http://schemas.microsoft.com/office/drawing/2014/main" id="{732A1FD6-03A7-48FE-B13C-C2356D654BBC}"/>
              </a:ext>
            </a:extLst>
          </p:cNvPr>
          <p:cNvSpPr/>
          <p:nvPr userDrawn="1"/>
        </p:nvSpPr>
        <p:spPr>
          <a:xfrm>
            <a:off x="6193097" y="1362466"/>
            <a:ext cx="2779776" cy="16642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6" name="Picture 2">
            <a:extLst>
              <a:ext uri="{FF2B5EF4-FFF2-40B4-BE49-F238E27FC236}">
                <a16:creationId xmlns:a16="http://schemas.microsoft.com/office/drawing/2014/main" id="{82F43A12-B786-41F4-A838-7F620E373D93}"/>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219986" y="1360651"/>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phic 116">
            <a:extLst>
              <a:ext uri="{FF2B5EF4-FFF2-40B4-BE49-F238E27FC236}">
                <a16:creationId xmlns:a16="http://schemas.microsoft.com/office/drawing/2014/main" id="{604AAC71-6BEA-4C24-B619-F1619BE4068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249964" y="1898576"/>
            <a:ext cx="2642633" cy="648107"/>
          </a:xfrm>
          <a:prstGeom prst="rect">
            <a:avLst/>
          </a:prstGeom>
        </p:spPr>
      </p:pic>
      <p:sp>
        <p:nvSpPr>
          <p:cNvPr id="118" name="Rectangle 117">
            <a:extLst>
              <a:ext uri="{FF2B5EF4-FFF2-40B4-BE49-F238E27FC236}">
                <a16:creationId xmlns:a16="http://schemas.microsoft.com/office/drawing/2014/main" id="{0DF7675B-4BB3-4118-8F8A-63A4DD80AA6E}"/>
              </a:ext>
            </a:extLst>
          </p:cNvPr>
          <p:cNvSpPr/>
          <p:nvPr userDrawn="1"/>
        </p:nvSpPr>
        <p:spPr>
          <a:xfrm>
            <a:off x="5007671" y="4254433"/>
            <a:ext cx="2195556" cy="880141"/>
          </a:xfrm>
          <a:prstGeom prst="rect">
            <a:avLst/>
          </a:prstGeom>
          <a:solidFill>
            <a:srgbClr val="37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9" name="Group 118">
            <a:extLst>
              <a:ext uri="{FF2B5EF4-FFF2-40B4-BE49-F238E27FC236}">
                <a16:creationId xmlns:a16="http://schemas.microsoft.com/office/drawing/2014/main" id="{B485C637-9C7B-424A-803B-55DEF2F90207}"/>
              </a:ext>
            </a:extLst>
          </p:cNvPr>
          <p:cNvGrpSpPr/>
          <p:nvPr userDrawn="1"/>
        </p:nvGrpSpPr>
        <p:grpSpPr>
          <a:xfrm>
            <a:off x="7388432" y="4254433"/>
            <a:ext cx="2195557" cy="880141"/>
            <a:chOff x="8210932" y="3311445"/>
            <a:chExt cx="3734681" cy="1497136"/>
          </a:xfrm>
        </p:grpSpPr>
        <p:sp>
          <p:nvSpPr>
            <p:cNvPr id="120" name="Rectangle 119">
              <a:extLst>
                <a:ext uri="{FF2B5EF4-FFF2-40B4-BE49-F238E27FC236}">
                  <a16:creationId xmlns:a16="http://schemas.microsoft.com/office/drawing/2014/main" id="{FA30D983-88E1-424F-9CE1-5EB47F9ADF95}"/>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1" name="Picture 120">
              <a:extLst>
                <a:ext uri="{FF2B5EF4-FFF2-40B4-BE49-F238E27FC236}">
                  <a16:creationId xmlns:a16="http://schemas.microsoft.com/office/drawing/2014/main" id="{4D378555-457B-459C-B03D-CB3145196DF4}"/>
                </a:ext>
              </a:extLst>
            </p:cNvPr>
            <p:cNvPicPr>
              <a:picLocks noChangeAspect="1"/>
            </p:cNvPicPr>
            <p:nvPr userDrawn="1"/>
          </p:nvPicPr>
          <p:blipFill rotWithShape="1">
            <a:blip r:embed="rId18"/>
            <a:srcRect t="24864" b="34839"/>
            <a:stretch/>
          </p:blipFill>
          <p:spPr>
            <a:xfrm>
              <a:off x="8437485" y="3570303"/>
              <a:ext cx="3313128" cy="801059"/>
            </a:xfrm>
            <a:prstGeom prst="rect">
              <a:avLst/>
            </a:prstGeom>
          </p:spPr>
        </p:pic>
      </p:grpSp>
      <p:sp>
        <p:nvSpPr>
          <p:cNvPr id="122" name="Rectangle 121">
            <a:extLst>
              <a:ext uri="{FF2B5EF4-FFF2-40B4-BE49-F238E27FC236}">
                <a16:creationId xmlns:a16="http://schemas.microsoft.com/office/drawing/2014/main" id="{D3A4F922-8C72-4C68-8DA9-A449AF6A9039}"/>
              </a:ext>
            </a:extLst>
          </p:cNvPr>
          <p:cNvSpPr/>
          <p:nvPr userDrawn="1"/>
        </p:nvSpPr>
        <p:spPr>
          <a:xfrm>
            <a:off x="9769188" y="4254433"/>
            <a:ext cx="2195556" cy="880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3" name="Group 122">
            <a:extLst>
              <a:ext uri="{FF2B5EF4-FFF2-40B4-BE49-F238E27FC236}">
                <a16:creationId xmlns:a16="http://schemas.microsoft.com/office/drawing/2014/main" id="{E6014BC5-01B1-4CA7-83D4-34AFD78D8F5B}"/>
              </a:ext>
            </a:extLst>
          </p:cNvPr>
          <p:cNvGrpSpPr/>
          <p:nvPr userDrawn="1"/>
        </p:nvGrpSpPr>
        <p:grpSpPr>
          <a:xfrm>
            <a:off x="246388" y="4252936"/>
            <a:ext cx="2195322" cy="880152"/>
            <a:chOff x="7720299" y="2041556"/>
            <a:chExt cx="1984248" cy="795528"/>
          </a:xfrm>
          <a:solidFill>
            <a:srgbClr val="FFFFFF"/>
          </a:solidFill>
        </p:grpSpPr>
        <p:sp>
          <p:nvSpPr>
            <p:cNvPr id="124" name="Rectangle 123">
              <a:extLst>
                <a:ext uri="{FF2B5EF4-FFF2-40B4-BE49-F238E27FC236}">
                  <a16:creationId xmlns:a16="http://schemas.microsoft.com/office/drawing/2014/main" id="{8770553E-1EED-4C9F-B826-9333F3E620E6}"/>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Rectangle 124">
              <a:extLst>
                <a:ext uri="{FF2B5EF4-FFF2-40B4-BE49-F238E27FC236}">
                  <a16:creationId xmlns:a16="http://schemas.microsoft.com/office/drawing/2014/main" id="{5B83CAD0-7867-4D63-9693-CA3C28A9E4CF}"/>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6" name="Graphic 125">
            <a:extLst>
              <a:ext uri="{FF2B5EF4-FFF2-40B4-BE49-F238E27FC236}">
                <a16:creationId xmlns:a16="http://schemas.microsoft.com/office/drawing/2014/main" id="{B89EC05A-9668-4653-9DFF-960408A72CE5}"/>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952899" y="4276582"/>
            <a:ext cx="773570" cy="838034"/>
          </a:xfrm>
          <a:prstGeom prst="rect">
            <a:avLst/>
          </a:prstGeom>
        </p:spPr>
      </p:pic>
      <p:grpSp>
        <p:nvGrpSpPr>
          <p:cNvPr id="127" name="Group 126">
            <a:extLst>
              <a:ext uri="{FF2B5EF4-FFF2-40B4-BE49-F238E27FC236}">
                <a16:creationId xmlns:a16="http://schemas.microsoft.com/office/drawing/2014/main" id="{B8B91E5C-D9E9-4806-932C-8129C805944D}"/>
              </a:ext>
            </a:extLst>
          </p:cNvPr>
          <p:cNvGrpSpPr/>
          <p:nvPr userDrawn="1"/>
        </p:nvGrpSpPr>
        <p:grpSpPr>
          <a:xfrm>
            <a:off x="2622353" y="4252936"/>
            <a:ext cx="2195322" cy="880152"/>
            <a:chOff x="7720299" y="2041556"/>
            <a:chExt cx="1984248" cy="795528"/>
          </a:xfrm>
          <a:solidFill>
            <a:srgbClr val="FFFFFF"/>
          </a:solidFill>
        </p:grpSpPr>
        <p:sp>
          <p:nvSpPr>
            <p:cNvPr id="128" name="Rectangle 127">
              <a:extLst>
                <a:ext uri="{FF2B5EF4-FFF2-40B4-BE49-F238E27FC236}">
                  <a16:creationId xmlns:a16="http://schemas.microsoft.com/office/drawing/2014/main" id="{E25255EC-03C4-4E0B-AB83-85A131BEE39B}"/>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Rectangle 128">
              <a:extLst>
                <a:ext uri="{FF2B5EF4-FFF2-40B4-BE49-F238E27FC236}">
                  <a16:creationId xmlns:a16="http://schemas.microsoft.com/office/drawing/2014/main" id="{E420EF1E-3233-411F-AD03-C9396773A983}"/>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0" name="Graphic 129">
            <a:extLst>
              <a:ext uri="{FF2B5EF4-FFF2-40B4-BE49-F238E27FC236}">
                <a16:creationId xmlns:a16="http://schemas.microsoft.com/office/drawing/2014/main" id="{7EA9783D-279A-43DF-A9F6-77C76409810B}"/>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724066" y="4255354"/>
            <a:ext cx="2017047" cy="859262"/>
          </a:xfrm>
          <a:prstGeom prst="rect">
            <a:avLst/>
          </a:prstGeom>
        </p:spPr>
      </p:pic>
      <p:pic>
        <p:nvPicPr>
          <p:cNvPr id="131" name="Picture 130" descr="Logo&#10;&#10;Description automatically generated">
            <a:extLst>
              <a:ext uri="{FF2B5EF4-FFF2-40B4-BE49-F238E27FC236}">
                <a16:creationId xmlns:a16="http://schemas.microsoft.com/office/drawing/2014/main" id="{40E54144-FFE7-42B1-94F3-1501C69C2E69}"/>
              </a:ext>
            </a:extLst>
          </p:cNvPr>
          <p:cNvPicPr>
            <a:picLocks noChangeAspect="1"/>
          </p:cNvPicPr>
          <p:nvPr userDrawn="1"/>
        </p:nvPicPr>
        <p:blipFill rotWithShape="1">
          <a:blip r:embed="rId23"/>
          <a:srcRect t="27396" b="22485"/>
          <a:stretch/>
        </p:blipFill>
        <p:spPr>
          <a:xfrm>
            <a:off x="5007671" y="4380346"/>
            <a:ext cx="2196087" cy="660382"/>
          </a:xfrm>
          <a:prstGeom prst="rect">
            <a:avLst/>
          </a:prstGeom>
        </p:spPr>
      </p:pic>
      <p:pic>
        <p:nvPicPr>
          <p:cNvPr id="132" name="Picture 131" descr="A picture containing diagram&#10;&#10;Description automatically generated">
            <a:extLst>
              <a:ext uri="{FF2B5EF4-FFF2-40B4-BE49-F238E27FC236}">
                <a16:creationId xmlns:a16="http://schemas.microsoft.com/office/drawing/2014/main" id="{E36C42E6-7516-4298-82AB-D738DB7142E6}"/>
              </a:ext>
            </a:extLst>
          </p:cNvPr>
          <p:cNvPicPr>
            <a:picLocks noChangeAspect="1"/>
          </p:cNvPicPr>
          <p:nvPr userDrawn="1"/>
        </p:nvPicPr>
        <p:blipFill rotWithShape="1">
          <a:blip r:embed="rId24"/>
          <a:srcRect t="7018" b="26207"/>
          <a:stretch/>
        </p:blipFill>
        <p:spPr>
          <a:xfrm>
            <a:off x="9776541" y="4256390"/>
            <a:ext cx="2188204" cy="876698"/>
          </a:xfrm>
          <a:prstGeom prst="rect">
            <a:avLst/>
          </a:prstGeom>
        </p:spPr>
      </p:pic>
      <p:sp>
        <p:nvSpPr>
          <p:cNvPr id="133" name="TextBox 132">
            <a:extLst>
              <a:ext uri="{FF2B5EF4-FFF2-40B4-BE49-F238E27FC236}">
                <a16:creationId xmlns:a16="http://schemas.microsoft.com/office/drawing/2014/main" id="{28143BE2-C5E7-4570-9901-6161B545D2BB}"/>
              </a:ext>
            </a:extLst>
          </p:cNvPr>
          <p:cNvSpPr txBox="1"/>
          <p:nvPr userDrawn="1"/>
        </p:nvSpPr>
        <p:spPr>
          <a:xfrm>
            <a:off x="9813486" y="4268063"/>
            <a:ext cx="2132126" cy="523220"/>
          </a:xfrm>
          <a:prstGeom prst="rect">
            <a:avLst/>
          </a:prstGeom>
          <a:noFill/>
        </p:spPr>
        <p:txBody>
          <a:bodyPr wrap="square">
            <a:spAutoFit/>
          </a:bodyPr>
          <a:lstStyle/>
          <a:p>
            <a:r>
              <a:rPr lang="en-US" sz="1400" dirty="0"/>
              <a:t>Azure Taiwan</a:t>
            </a:r>
          </a:p>
          <a:p>
            <a:r>
              <a:rPr lang="en-US" sz="1400" dirty="0"/>
              <a:t>User Group</a:t>
            </a:r>
          </a:p>
        </p:txBody>
      </p:sp>
    </p:spTree>
    <p:extLst>
      <p:ext uri="{BB962C8B-B14F-4D97-AF65-F5344CB8AC3E}">
        <p14:creationId xmlns:p14="http://schemas.microsoft.com/office/powerpoint/2010/main" val="3856944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12/5/2021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12/5/2021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12/5/2021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12/5/2021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12/5/2021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sv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20" Type="http://schemas.openxmlformats.org/officeDocument/2006/relationships/image" Target="../media/image8.sv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7.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8.svg"/><Relationship Id="rId2" Type="http://schemas.openxmlformats.org/officeDocument/2006/relationships/slideLayout" Target="../slideLayouts/slideLayout29.xml"/><Relationship Id="rId16"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6.sv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12/5/2021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4" name="Group 23">
            <a:extLst>
              <a:ext uri="{FF2B5EF4-FFF2-40B4-BE49-F238E27FC236}">
                <a16:creationId xmlns:a16="http://schemas.microsoft.com/office/drawing/2014/main" id="{7E0C26A7-D07A-4A63-950C-EF363786DE0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5038D9E2-0CC9-4CC1-9D12-3F045EB690D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CF00549-ABE3-4B6C-89A8-5EC1AFAB0519}"/>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6D71C108-AF65-4D3D-82B8-6F5D65EB5C72}"/>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3EB4B6B0-8A4C-4E91-9FC3-B89139035063}"/>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1EDFBA2-99CA-41D5-9AEE-64522D09DDF1}"/>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45A21244-5D4C-4377-9596-3FBD44698E69}"/>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93224BEB-82BA-42DB-A59B-FC4A7256ABE0}"/>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C0A69C38-0B4E-4DD9-99B4-E883AB83FD62}"/>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12/5/2021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6" name="Group 25">
            <a:extLst>
              <a:ext uri="{FF2B5EF4-FFF2-40B4-BE49-F238E27FC236}">
                <a16:creationId xmlns:a16="http://schemas.microsoft.com/office/drawing/2014/main" id="{D3E6B800-C29E-4404-BBFE-5A9960BF76C1}"/>
              </a:ext>
            </a:extLst>
          </p:cNvPr>
          <p:cNvGrpSpPr>
            <a:grpSpLocks noChangeAspect="1"/>
          </p:cNvGrpSpPr>
          <p:nvPr userDrawn="1"/>
        </p:nvGrpSpPr>
        <p:grpSpPr>
          <a:xfrm>
            <a:off x="8778240" y="167614"/>
            <a:ext cx="3092103" cy="365760"/>
            <a:chOff x="8778240" y="167615"/>
            <a:chExt cx="3326674" cy="393507"/>
          </a:xfrm>
        </p:grpSpPr>
        <p:pic>
          <p:nvPicPr>
            <p:cNvPr id="27" name="圖形 12">
              <a:extLst>
                <a:ext uri="{FF2B5EF4-FFF2-40B4-BE49-F238E27FC236}">
                  <a16:creationId xmlns:a16="http://schemas.microsoft.com/office/drawing/2014/main" id="{83BE1E8C-BCCF-427B-97B2-0625BFFC35D9}"/>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106704" y="264478"/>
              <a:ext cx="794439" cy="296644"/>
            </a:xfrm>
            <a:prstGeom prst="rect">
              <a:avLst/>
            </a:prstGeom>
          </p:spPr>
        </p:pic>
        <p:grpSp>
          <p:nvGrpSpPr>
            <p:cNvPr id="28" name="圖形 18">
              <a:extLst>
                <a:ext uri="{FF2B5EF4-FFF2-40B4-BE49-F238E27FC236}">
                  <a16:creationId xmlns:a16="http://schemas.microsoft.com/office/drawing/2014/main" id="{A8F779A2-25A1-4899-8379-A0D9D45CFEE8}"/>
                </a:ext>
              </a:extLst>
            </p:cNvPr>
            <p:cNvGrpSpPr>
              <a:grpSpLocks noChangeAspect="1"/>
            </p:cNvGrpSpPr>
            <p:nvPr/>
          </p:nvGrpSpPr>
          <p:grpSpPr>
            <a:xfrm>
              <a:off x="8778240" y="237288"/>
              <a:ext cx="1168714" cy="249074"/>
              <a:chOff x="3489959" y="2886075"/>
              <a:chExt cx="5126354" cy="1092517"/>
            </a:xfrm>
          </p:grpSpPr>
          <p:sp>
            <p:nvSpPr>
              <p:cNvPr id="30" name="手繪多邊形: 圖案 20">
                <a:extLst>
                  <a:ext uri="{FF2B5EF4-FFF2-40B4-BE49-F238E27FC236}">
                    <a16:creationId xmlns:a16="http://schemas.microsoft.com/office/drawing/2014/main" id="{C5FE79FF-B9FA-4F36-A17F-B043E74D02D7}"/>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31" name="手繪多邊形: 圖案 21">
                <a:extLst>
                  <a:ext uri="{FF2B5EF4-FFF2-40B4-BE49-F238E27FC236}">
                    <a16:creationId xmlns:a16="http://schemas.microsoft.com/office/drawing/2014/main" id="{3F6B5B1C-D3FB-461B-8091-0999F4732DBF}"/>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32" name="手繪多邊形: 圖案 22">
                <a:extLst>
                  <a:ext uri="{FF2B5EF4-FFF2-40B4-BE49-F238E27FC236}">
                    <a16:creationId xmlns:a16="http://schemas.microsoft.com/office/drawing/2014/main" id="{1E864057-D358-4DCE-9836-1BADF74A28FC}"/>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33" name="手繪多邊形: 圖案 23">
                <a:extLst>
                  <a:ext uri="{FF2B5EF4-FFF2-40B4-BE49-F238E27FC236}">
                    <a16:creationId xmlns:a16="http://schemas.microsoft.com/office/drawing/2014/main" id="{4D7E86F6-0FAF-4CB4-B874-8FC0C10D5FC2}"/>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34" name="手繪多邊形: 圖案 24">
                <a:extLst>
                  <a:ext uri="{FF2B5EF4-FFF2-40B4-BE49-F238E27FC236}">
                    <a16:creationId xmlns:a16="http://schemas.microsoft.com/office/drawing/2014/main" id="{966809C7-6318-48AC-A023-B4FCA8D3C4B2}"/>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29" name="Graphic 28">
              <a:extLst>
                <a:ext uri="{FF2B5EF4-FFF2-40B4-BE49-F238E27FC236}">
                  <a16:creationId xmlns:a16="http://schemas.microsoft.com/office/drawing/2014/main" id="{69E5DED5-987C-490A-8775-FF4EDE848FE1}"/>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3" r:id="rId14"/>
    <p:sldLayoutId id="2147483702"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12/5/2021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15" name="Group 14">
            <a:extLst>
              <a:ext uri="{FF2B5EF4-FFF2-40B4-BE49-F238E27FC236}">
                <a16:creationId xmlns:a16="http://schemas.microsoft.com/office/drawing/2014/main" id="{74A76586-3DDC-4B3B-B652-6F0A99A671C9}"/>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4CB81548-5AE0-48B5-82F0-C15F9F08B58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A20081CA-5F1C-4C8C-8481-8DE9DBE618E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445D8E61-1913-4F31-A0C3-23083B70A06C}"/>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A4411150-2791-4820-8BCA-2A3B6A6F675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3A1F4B5-390F-4542-9B65-4231BE278EAD}"/>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C11403E2-1D71-4728-948C-796209CAF14D}"/>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13A9C4A2-EDCC-4513-A92D-7C710F0CA72F}"/>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3822BB70-FE34-410C-AF99-527377C587D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microsoft.com/zh-tw/azure/architecture/patterns/event-sourc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www.ettoday.net/news/20161211/827749.ht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hyperlink" Target="https://docs.microsoft.com/zh-tw/azure/architecture/patterns/cq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hyperlink" Target="https://columns.chicken-house.net/about/"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facebook.com/andrew.blog.0928/posts/848315655543714?__cft__%5b0%5d=AZVZVNEsfplt68K9Uj5ZcOBhklVCEgWO6fQzUi9GqAmNZ-bR71rNQ72eQgMRwKs6dUMXzmpHvKH3uqcx0w1DnWYs9nAKRJIaqoCOJfwbulhtsr3MjPxA02pvPQ7K_XsS7d8&amp;__tn__=%2CO%2CP-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5.png"/><Relationship Id="rId16" Type="http://schemas.openxmlformats.org/officeDocument/2006/relationships/image" Target="../media/image79.png"/><Relationship Id="rId1" Type="http://schemas.openxmlformats.org/officeDocument/2006/relationships/slideLayout" Target="../slideLayouts/slideLayout1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5" Type="http://schemas.openxmlformats.org/officeDocument/2006/relationships/image" Target="../media/image7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 Id="rId14" Type="http://schemas.openxmlformats.org/officeDocument/2006/relationships/image" Target="../media/image77.png"/></Relationships>
</file>

<file path=ppt/slides/_rels/slide8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2.svg"/><Relationship Id="rId7" Type="http://schemas.openxmlformats.org/officeDocument/2006/relationships/image" Target="../media/image45.svg"/><Relationship Id="rId12" Type="http://schemas.openxmlformats.org/officeDocument/2006/relationships/image" Target="../media/image89.png"/><Relationship Id="rId17" Type="http://schemas.openxmlformats.org/officeDocument/2006/relationships/image" Target="../media/image94.svg"/><Relationship Id="rId2" Type="http://schemas.openxmlformats.org/officeDocument/2006/relationships/image" Target="../media/image81.png"/><Relationship Id="rId16" Type="http://schemas.openxmlformats.org/officeDocument/2006/relationships/image" Target="../media/image93.png"/><Relationship Id="rId1" Type="http://schemas.openxmlformats.org/officeDocument/2006/relationships/slideLayout" Target="../slideLayouts/slideLayout10.xml"/><Relationship Id="rId6" Type="http://schemas.openxmlformats.org/officeDocument/2006/relationships/image" Target="../media/image44.png"/><Relationship Id="rId11" Type="http://schemas.openxmlformats.org/officeDocument/2006/relationships/image" Target="../media/image88.svg"/><Relationship Id="rId5" Type="http://schemas.openxmlformats.org/officeDocument/2006/relationships/image" Target="../media/image84.svg"/><Relationship Id="rId15" Type="http://schemas.openxmlformats.org/officeDocument/2006/relationships/image" Target="../media/image92.sv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86.svg"/><Relationship Id="rId14" Type="http://schemas.openxmlformats.org/officeDocument/2006/relationships/image" Target="../media/image91.png"/></Relationships>
</file>

<file path=ppt/slides/_rels/slide86.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2.svg"/><Relationship Id="rId3" Type="http://schemas.openxmlformats.org/officeDocument/2006/relationships/image" Target="../media/image96.svg"/><Relationship Id="rId7" Type="http://schemas.openxmlformats.org/officeDocument/2006/relationships/image" Target="../media/image100.svg"/><Relationship Id="rId12" Type="http://schemas.openxmlformats.org/officeDocument/2006/relationships/image" Target="../media/image11.png"/><Relationship Id="rId17" Type="http://schemas.openxmlformats.org/officeDocument/2006/relationships/image" Target="../media/image108.svg"/><Relationship Id="rId2" Type="http://schemas.openxmlformats.org/officeDocument/2006/relationships/image" Target="../media/image95.png"/><Relationship Id="rId16" Type="http://schemas.openxmlformats.org/officeDocument/2006/relationships/image" Target="../media/image107.png"/><Relationship Id="rId1" Type="http://schemas.openxmlformats.org/officeDocument/2006/relationships/slideLayout" Target="../slideLayouts/slideLayout10.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svg"/><Relationship Id="rId15" Type="http://schemas.openxmlformats.org/officeDocument/2006/relationships/image" Target="../media/image106.sv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svg"/><Relationship Id="rId14" Type="http://schemas.openxmlformats.org/officeDocument/2006/relationships/image" Target="../media/image105.png"/></Relationships>
</file>

<file path=ppt/slides/_rels/slide87.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svg"/><Relationship Id="rId3" Type="http://schemas.openxmlformats.org/officeDocument/2006/relationships/image" Target="../media/image110.svg"/><Relationship Id="rId7" Type="http://schemas.openxmlformats.org/officeDocument/2006/relationships/image" Target="../media/image114.svg"/><Relationship Id="rId12" Type="http://schemas.openxmlformats.org/officeDocument/2006/relationships/image" Target="../media/image119.png"/><Relationship Id="rId17" Type="http://schemas.openxmlformats.org/officeDocument/2006/relationships/image" Target="../media/image124.svg"/><Relationship Id="rId2" Type="http://schemas.openxmlformats.org/officeDocument/2006/relationships/image" Target="../media/image109.png"/><Relationship Id="rId16" Type="http://schemas.openxmlformats.org/officeDocument/2006/relationships/image" Target="../media/image123.png"/><Relationship Id="rId1" Type="http://schemas.openxmlformats.org/officeDocument/2006/relationships/slideLayout" Target="../slideLayouts/slideLayout10.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112.svg"/><Relationship Id="rId15" Type="http://schemas.openxmlformats.org/officeDocument/2006/relationships/image" Target="../media/image122.sv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svg"/><Relationship Id="rId14" Type="http://schemas.openxmlformats.org/officeDocument/2006/relationships/image" Target="../media/image121.png"/></Relationships>
</file>

<file path=ppt/slides/_rels/slide8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svg"/><Relationship Id="rId7" Type="http://schemas.openxmlformats.org/officeDocument/2006/relationships/image" Target="../media/image130.svg"/><Relationship Id="rId2" Type="http://schemas.openxmlformats.org/officeDocument/2006/relationships/image" Target="../media/image125.png"/><Relationship Id="rId1" Type="http://schemas.openxmlformats.org/officeDocument/2006/relationships/slideLayout" Target="../slideLayouts/slideLayout10.xml"/><Relationship Id="rId6" Type="http://schemas.openxmlformats.org/officeDocument/2006/relationships/image" Target="../media/image129.png"/><Relationship Id="rId5" Type="http://schemas.openxmlformats.org/officeDocument/2006/relationships/image" Target="../media/image128.svg"/><Relationship Id="rId4" Type="http://schemas.openxmlformats.org/officeDocument/2006/relationships/image" Target="../media/image127.png"/><Relationship Id="rId9" Type="http://schemas.openxmlformats.org/officeDocument/2006/relationships/image" Target="../media/image132.svg"/></Relationships>
</file>

<file path=ppt/slides/_rels/slide89.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42789-E8C0-49C2-91AA-7028D76A5333}"/>
              </a:ext>
            </a:extLst>
          </p:cNvPr>
          <p:cNvSpPr>
            <a:spLocks noGrp="1"/>
          </p:cNvSpPr>
          <p:nvPr>
            <p:ph type="title"/>
          </p:nvPr>
        </p:nvSpPr>
        <p:spPr/>
        <p:txBody>
          <a:bodyPr/>
          <a:lstStyle/>
          <a:p>
            <a:r>
              <a:rPr lang="en-US" altLang="zh-TW" dirty="0"/>
              <a:t>Google </a:t>
            </a:r>
            <a:r>
              <a:rPr lang="zh-TW" altLang="en-US" dirty="0"/>
              <a:t>改變了什麼</a:t>
            </a:r>
            <a:r>
              <a:rPr lang="en-US" altLang="zh-TW" dirty="0"/>
              <a:t>? (</a:t>
            </a:r>
            <a:r>
              <a:rPr lang="zh-TW" altLang="en-US" dirty="0"/>
              <a:t>續</a:t>
            </a:r>
            <a:r>
              <a:rPr lang="en-US" altLang="zh-TW" dirty="0"/>
              <a:t>)</a:t>
            </a:r>
            <a:endParaRPr lang="zh-TW" altLang="en-US" dirty="0"/>
          </a:p>
        </p:txBody>
      </p:sp>
      <p:sp>
        <p:nvSpPr>
          <p:cNvPr id="3" name="內容版面配置區 2">
            <a:extLst>
              <a:ext uri="{FF2B5EF4-FFF2-40B4-BE49-F238E27FC236}">
                <a16:creationId xmlns:a16="http://schemas.microsoft.com/office/drawing/2014/main" id="{5D60E260-10F0-48B3-8B1E-4CAC6F4D6851}"/>
              </a:ext>
            </a:extLst>
          </p:cNvPr>
          <p:cNvSpPr>
            <a:spLocks noGrp="1"/>
          </p:cNvSpPr>
          <p:nvPr>
            <p:ph idx="1"/>
          </p:nvPr>
        </p:nvSpPr>
        <p:spPr/>
        <p:txBody>
          <a:bodyPr>
            <a:normAutofit fontScale="77500" lnSpcReduction="20000"/>
          </a:bodyPr>
          <a:lstStyle/>
          <a:p>
            <a:r>
              <a:rPr lang="zh-TW" altLang="en-US" dirty="0"/>
              <a:t>直接在</a:t>
            </a:r>
            <a:r>
              <a:rPr lang="zh-TW" altLang="en-US" b="1" dirty="0"/>
              <a:t>系統層級 </a:t>
            </a:r>
            <a:r>
              <a:rPr lang="en-US" altLang="zh-TW" b="1" dirty="0"/>
              <a:t>(</a:t>
            </a:r>
            <a:r>
              <a:rPr lang="zh-TW" altLang="en-US" b="1" dirty="0"/>
              <a:t>軟體架構</a:t>
            </a:r>
            <a:r>
              <a:rPr lang="en-US" altLang="zh-TW" b="1" dirty="0"/>
              <a:t>) </a:t>
            </a:r>
            <a:r>
              <a:rPr lang="zh-TW" altLang="en-US" b="1" dirty="0"/>
              <a:t>就面對數量級的問題</a:t>
            </a:r>
            <a:r>
              <a:rPr lang="zh-TW" altLang="en-US" dirty="0"/>
              <a:t>，降低對硬體的可靠度依賴</a:t>
            </a:r>
            <a:endParaRPr lang="en-US" altLang="zh-TW" dirty="0"/>
          </a:p>
          <a:p>
            <a:r>
              <a:rPr lang="zh-TW" altLang="en-US" dirty="0"/>
              <a:t>開始</a:t>
            </a:r>
            <a:r>
              <a:rPr lang="zh-TW" altLang="en-US" b="1" dirty="0"/>
              <a:t>重新思考 </a:t>
            </a:r>
            <a:r>
              <a:rPr lang="en-US" altLang="zh-TW" b="1" dirty="0"/>
              <a:t>server </a:t>
            </a:r>
            <a:r>
              <a:rPr lang="zh-TW" altLang="en-US" b="1" dirty="0"/>
              <a:t>的設計</a:t>
            </a:r>
            <a:r>
              <a:rPr lang="en-US" altLang="zh-TW" dirty="0"/>
              <a:t>:</a:t>
            </a:r>
            <a:r>
              <a:rPr lang="zh-TW" altLang="en-US" dirty="0"/>
              <a:t> </a:t>
            </a:r>
            <a:endParaRPr lang="en-US" altLang="zh-TW" dirty="0"/>
          </a:p>
          <a:p>
            <a:pPr lvl="1"/>
            <a:r>
              <a:rPr lang="zh-TW" altLang="en-US" dirty="0"/>
              <a:t>內建電池 </a:t>
            </a:r>
            <a:r>
              <a:rPr lang="en-US" altLang="zh-TW" dirty="0"/>
              <a:t>vs UPS</a:t>
            </a:r>
            <a:r>
              <a:rPr lang="zh-TW" altLang="en-US" dirty="0"/>
              <a:t> </a:t>
            </a:r>
            <a:r>
              <a:rPr lang="en-US" altLang="zh-TW" dirty="0"/>
              <a:t>(</a:t>
            </a:r>
            <a:r>
              <a:rPr lang="zh-TW" altLang="en-US" dirty="0"/>
              <a:t>備載難計算</a:t>
            </a:r>
            <a:r>
              <a:rPr lang="en-US" altLang="zh-TW" dirty="0"/>
              <a:t>, </a:t>
            </a:r>
            <a:r>
              <a:rPr lang="zh-TW" altLang="en-US" dirty="0"/>
              <a:t>省去交流直流轉換 </a:t>
            </a:r>
            <a:r>
              <a:rPr lang="en-US" altLang="zh-TW" dirty="0"/>
              <a:t>… )</a:t>
            </a:r>
          </a:p>
          <a:p>
            <a:pPr lvl="1"/>
            <a:r>
              <a:rPr lang="zh-TW" altLang="en-US" dirty="0"/>
              <a:t>基本 </a:t>
            </a:r>
            <a:r>
              <a:rPr lang="en-US" altLang="zh-TW" dirty="0"/>
              <a:t>RAID1 vs </a:t>
            </a:r>
            <a:r>
              <a:rPr lang="zh-TW" altLang="en-US" dirty="0"/>
              <a:t>高階控制器</a:t>
            </a:r>
            <a:r>
              <a:rPr lang="en-US" altLang="zh-TW" dirty="0"/>
              <a:t>, </a:t>
            </a:r>
          </a:p>
          <a:p>
            <a:pPr lvl="1"/>
            <a:r>
              <a:rPr lang="zh-TW" altLang="en-US" dirty="0"/>
              <a:t>維修硬體 </a:t>
            </a:r>
            <a:r>
              <a:rPr lang="en-US" altLang="zh-TW" dirty="0"/>
              <a:t>vs </a:t>
            </a:r>
            <a:r>
              <a:rPr lang="zh-TW" altLang="en-US" dirty="0"/>
              <a:t>整機更換</a:t>
            </a:r>
            <a:endParaRPr lang="en-US" altLang="zh-TW" dirty="0"/>
          </a:p>
          <a:p>
            <a:r>
              <a:rPr lang="zh-TW" altLang="en-US" b="1" dirty="0"/>
              <a:t>資料的處理</a:t>
            </a:r>
            <a:r>
              <a:rPr lang="en-US" altLang="zh-TW" b="1" dirty="0"/>
              <a:t>: </a:t>
            </a:r>
            <a:r>
              <a:rPr lang="zh-TW" altLang="en-US" b="1" dirty="0"/>
              <a:t>運算貼近資料</a:t>
            </a:r>
            <a:r>
              <a:rPr lang="zh-TW" altLang="en-US" dirty="0"/>
              <a:t>，而不是資料貼近運算</a:t>
            </a:r>
            <a:endParaRPr lang="en-US" altLang="zh-TW" dirty="0"/>
          </a:p>
          <a:p>
            <a:pPr lvl="1"/>
            <a:r>
              <a:rPr lang="en-US" altLang="zh-TW" dirty="0"/>
              <a:t>(</a:t>
            </a:r>
            <a:r>
              <a:rPr lang="zh-TW" altLang="en-US" dirty="0"/>
              <a:t> </a:t>
            </a:r>
            <a:r>
              <a:rPr lang="en-US" altLang="zh-TW" dirty="0"/>
              <a:t>I/O</a:t>
            </a:r>
            <a:r>
              <a:rPr lang="zh-TW" altLang="en-US" dirty="0"/>
              <a:t> 在資料量大時會變成瓶頸，比運算還難擴充；運算派到資料附近執行，資料先以最適合查詢的方式儲存 </a:t>
            </a:r>
            <a:r>
              <a:rPr lang="en-US" altLang="zh-TW" dirty="0"/>
              <a:t>)</a:t>
            </a:r>
          </a:p>
          <a:p>
            <a:r>
              <a:rPr lang="zh-TW" altLang="en-US" b="1" dirty="0"/>
              <a:t>資料會以將來使用的方式，在寫入時就儲存好</a:t>
            </a:r>
            <a:r>
              <a:rPr lang="zh-TW" altLang="en-US" dirty="0"/>
              <a:t> </a:t>
            </a:r>
            <a:r>
              <a:rPr lang="en-US" altLang="zh-TW" dirty="0"/>
              <a:t>(</a:t>
            </a:r>
            <a:r>
              <a:rPr lang="zh-TW" altLang="en-US" dirty="0"/>
              <a:t>衍生出最終一致性的應用</a:t>
            </a:r>
            <a:r>
              <a:rPr lang="en-US" altLang="zh-TW" dirty="0"/>
              <a:t>)</a:t>
            </a:r>
          </a:p>
          <a:p>
            <a:pPr lvl="1"/>
            <a:r>
              <a:rPr lang="en-US" altLang="zh-TW" dirty="0"/>
              <a:t>(</a:t>
            </a:r>
            <a:r>
              <a:rPr lang="zh-TW" altLang="en-US" dirty="0"/>
              <a:t>資料量大到不可能即時運算，</a:t>
            </a:r>
            <a:r>
              <a:rPr lang="en-US" altLang="zh-TW" dirty="0"/>
              <a:t>7x24 </a:t>
            </a:r>
            <a:r>
              <a:rPr lang="zh-TW" altLang="en-US" dirty="0"/>
              <a:t>世界級的服務沒有離峰的空檔來進行批次作業</a:t>
            </a:r>
            <a:r>
              <a:rPr lang="en-US" altLang="zh-TW" dirty="0"/>
              <a:t>)</a:t>
            </a:r>
          </a:p>
          <a:p>
            <a:endParaRPr lang="en-US" altLang="zh-TW" dirty="0"/>
          </a:p>
          <a:p>
            <a:pPr marL="0" indent="0">
              <a:buNone/>
            </a:pPr>
            <a:r>
              <a:rPr lang="en-US" altLang="zh-TW" dirty="0"/>
              <a:t>&gt;</a:t>
            </a:r>
            <a:r>
              <a:rPr lang="zh-TW" altLang="en-US" dirty="0"/>
              <a:t> 衍生出 </a:t>
            </a:r>
            <a:r>
              <a:rPr lang="en-US" altLang="zh-TW" dirty="0"/>
              <a:t>Cloud Native / Microservices </a:t>
            </a:r>
            <a:r>
              <a:rPr lang="zh-TW" altLang="en-US" dirty="0"/>
              <a:t>的各種設計理念</a:t>
            </a:r>
            <a:endParaRPr lang="en-US" altLang="zh-TW" dirty="0"/>
          </a:p>
          <a:p>
            <a:pPr marL="0" indent="0">
              <a:buNone/>
            </a:pPr>
            <a:r>
              <a:rPr lang="en-US" altLang="zh-TW" dirty="0"/>
              <a:t>&gt;</a:t>
            </a:r>
            <a:r>
              <a:rPr lang="zh-TW" altLang="en-US" dirty="0"/>
              <a:t> 分散式 </a:t>
            </a:r>
            <a:r>
              <a:rPr lang="en-US" altLang="zh-TW" dirty="0"/>
              <a:t>(</a:t>
            </a:r>
            <a:r>
              <a:rPr lang="zh-TW" altLang="en-US" dirty="0"/>
              <a:t>資料</a:t>
            </a:r>
            <a:r>
              <a:rPr lang="en-US" altLang="zh-TW" dirty="0"/>
              <a:t>) </a:t>
            </a:r>
            <a:r>
              <a:rPr lang="zh-TW" altLang="en-US" dirty="0"/>
              <a:t>管理已經是必然要面對的問題</a:t>
            </a:r>
          </a:p>
        </p:txBody>
      </p:sp>
    </p:spTree>
    <p:extLst>
      <p:ext uri="{BB962C8B-B14F-4D97-AF65-F5344CB8AC3E}">
        <p14:creationId xmlns:p14="http://schemas.microsoft.com/office/powerpoint/2010/main" val="32909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B2457-0CD7-482B-ADEE-AF94044665E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96045C5-7CB1-437B-9062-1D2EB3128D51}"/>
              </a:ext>
            </a:extLst>
          </p:cNvPr>
          <p:cNvSpPr>
            <a:spLocks noGrp="1"/>
          </p:cNvSpPr>
          <p:nvPr>
            <p:ph idx="1"/>
          </p:nvPr>
        </p:nvSpPr>
        <p:spPr/>
        <p:txBody>
          <a:bodyPr/>
          <a:lstStyle/>
          <a:p>
            <a:endParaRPr lang="zh-TW" altLang="en-US"/>
          </a:p>
        </p:txBody>
      </p:sp>
      <p:pic>
        <p:nvPicPr>
          <p:cNvPr id="18434" name="Picture 2">
            <a:extLst>
              <a:ext uri="{FF2B5EF4-FFF2-40B4-BE49-F238E27FC236}">
                <a16:creationId xmlns:a16="http://schemas.microsoft.com/office/drawing/2014/main" id="{04AF3AD5-B57D-4BE8-BD66-2A56B1D0C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1162"/>
            <a:ext cx="6096000" cy="3362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75763D-FB35-46EE-AB8B-F77AA4B6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7362"/>
            <a:ext cx="5867400" cy="334327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C3F79D87-B68E-4143-A12F-749A53D39230}"/>
              </a:ext>
            </a:extLst>
          </p:cNvPr>
          <p:cNvSpPr txBox="1"/>
          <p:nvPr/>
        </p:nvSpPr>
        <p:spPr>
          <a:xfrm>
            <a:off x="6096000" y="6424246"/>
            <a:ext cx="5623142" cy="369332"/>
          </a:xfrm>
          <a:prstGeom prst="rect">
            <a:avLst/>
          </a:prstGeom>
          <a:noFill/>
        </p:spPr>
        <p:txBody>
          <a:bodyPr wrap="none" rtlCol="0">
            <a:spAutoFit/>
          </a:bodyPr>
          <a:lstStyle/>
          <a:p>
            <a:r>
              <a:rPr lang="en-US" altLang="zh-TW" dirty="0"/>
              <a:t>https://showmemoney666.pixnet.net/blog/post/5897362</a:t>
            </a:r>
            <a:endParaRPr lang="zh-TW" altLang="en-US" dirty="0"/>
          </a:p>
        </p:txBody>
      </p:sp>
    </p:spTree>
    <p:extLst>
      <p:ext uri="{BB962C8B-B14F-4D97-AF65-F5344CB8AC3E}">
        <p14:creationId xmlns:p14="http://schemas.microsoft.com/office/powerpoint/2010/main" val="2749294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EB77B14F-2488-41E3-8138-75CEBC01579B}"/>
              </a:ext>
            </a:extLst>
          </p:cNvPr>
          <p:cNvSpPr/>
          <p:nvPr/>
        </p:nvSpPr>
        <p:spPr>
          <a:xfrm>
            <a:off x="9907954"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5" name="矩形: 圓角 4">
            <a:extLst>
              <a:ext uri="{FF2B5EF4-FFF2-40B4-BE49-F238E27FC236}">
                <a16:creationId xmlns:a16="http://schemas.microsoft.com/office/drawing/2014/main" id="{4BBA3592-10DB-4EE1-94CB-5F0ACA63D22B}"/>
              </a:ext>
            </a:extLst>
          </p:cNvPr>
          <p:cNvSpPr/>
          <p:nvPr/>
        </p:nvSpPr>
        <p:spPr>
          <a:xfrm>
            <a:off x="9907954"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6" name="矩形: 圓角 5">
            <a:extLst>
              <a:ext uri="{FF2B5EF4-FFF2-40B4-BE49-F238E27FC236}">
                <a16:creationId xmlns:a16="http://schemas.microsoft.com/office/drawing/2014/main" id="{2DA20B80-B66D-4226-9BF2-E89BF1FF9038}"/>
              </a:ext>
            </a:extLst>
          </p:cNvPr>
          <p:cNvSpPr/>
          <p:nvPr/>
        </p:nvSpPr>
        <p:spPr>
          <a:xfrm>
            <a:off x="9907954"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7" name="矩形: 圓角 6">
            <a:extLst>
              <a:ext uri="{FF2B5EF4-FFF2-40B4-BE49-F238E27FC236}">
                <a16:creationId xmlns:a16="http://schemas.microsoft.com/office/drawing/2014/main" id="{02BA8BDB-EA8D-4029-9593-2FC9101E9C07}"/>
              </a:ext>
            </a:extLst>
          </p:cNvPr>
          <p:cNvSpPr/>
          <p:nvPr/>
        </p:nvSpPr>
        <p:spPr>
          <a:xfrm>
            <a:off x="9907954"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8" name="矩形: 圓角 7">
            <a:extLst>
              <a:ext uri="{FF2B5EF4-FFF2-40B4-BE49-F238E27FC236}">
                <a16:creationId xmlns:a16="http://schemas.microsoft.com/office/drawing/2014/main" id="{70B89DAC-FDCC-418F-9701-17DEE72D477A}"/>
              </a:ext>
            </a:extLst>
          </p:cNvPr>
          <p:cNvSpPr/>
          <p:nvPr/>
        </p:nvSpPr>
        <p:spPr>
          <a:xfrm>
            <a:off x="7438292"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9" name="矩形: 圓角 8">
            <a:extLst>
              <a:ext uri="{FF2B5EF4-FFF2-40B4-BE49-F238E27FC236}">
                <a16:creationId xmlns:a16="http://schemas.microsoft.com/office/drawing/2014/main" id="{509A6257-5986-4B8E-A808-285467D7BE6D}"/>
              </a:ext>
            </a:extLst>
          </p:cNvPr>
          <p:cNvSpPr/>
          <p:nvPr/>
        </p:nvSpPr>
        <p:spPr>
          <a:xfrm>
            <a:off x="7438292"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0" name="矩形: 圓角 9">
            <a:extLst>
              <a:ext uri="{FF2B5EF4-FFF2-40B4-BE49-F238E27FC236}">
                <a16:creationId xmlns:a16="http://schemas.microsoft.com/office/drawing/2014/main" id="{E8067133-AEE0-4401-BE83-40DAB252470D}"/>
              </a:ext>
            </a:extLst>
          </p:cNvPr>
          <p:cNvSpPr/>
          <p:nvPr/>
        </p:nvSpPr>
        <p:spPr>
          <a:xfrm>
            <a:off x="7438292"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1" name="矩形: 圓角 10">
            <a:extLst>
              <a:ext uri="{FF2B5EF4-FFF2-40B4-BE49-F238E27FC236}">
                <a16:creationId xmlns:a16="http://schemas.microsoft.com/office/drawing/2014/main" id="{185E5BF6-3AC3-4926-BF66-5D3517212F41}"/>
              </a:ext>
            </a:extLst>
          </p:cNvPr>
          <p:cNvSpPr/>
          <p:nvPr/>
        </p:nvSpPr>
        <p:spPr>
          <a:xfrm>
            <a:off x="7438292"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2" name="矩形: 圓角 11">
            <a:extLst>
              <a:ext uri="{FF2B5EF4-FFF2-40B4-BE49-F238E27FC236}">
                <a16:creationId xmlns:a16="http://schemas.microsoft.com/office/drawing/2014/main" id="{7A950FBC-A269-4CD8-AB77-FDBE7C0FB24D}"/>
              </a:ext>
            </a:extLst>
          </p:cNvPr>
          <p:cNvSpPr/>
          <p:nvPr/>
        </p:nvSpPr>
        <p:spPr>
          <a:xfrm>
            <a:off x="4968630"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3" name="矩形: 圓角 12">
            <a:extLst>
              <a:ext uri="{FF2B5EF4-FFF2-40B4-BE49-F238E27FC236}">
                <a16:creationId xmlns:a16="http://schemas.microsoft.com/office/drawing/2014/main" id="{16942056-70A2-4702-AB57-93A25694B838}"/>
              </a:ext>
            </a:extLst>
          </p:cNvPr>
          <p:cNvSpPr/>
          <p:nvPr/>
        </p:nvSpPr>
        <p:spPr>
          <a:xfrm>
            <a:off x="4968630"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4" name="矩形: 圓角 13">
            <a:extLst>
              <a:ext uri="{FF2B5EF4-FFF2-40B4-BE49-F238E27FC236}">
                <a16:creationId xmlns:a16="http://schemas.microsoft.com/office/drawing/2014/main" id="{01868A86-3FA3-437F-9B7F-05B94D039B28}"/>
              </a:ext>
            </a:extLst>
          </p:cNvPr>
          <p:cNvSpPr/>
          <p:nvPr/>
        </p:nvSpPr>
        <p:spPr>
          <a:xfrm>
            <a:off x="4968630"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5" name="矩形: 圓角 14">
            <a:extLst>
              <a:ext uri="{FF2B5EF4-FFF2-40B4-BE49-F238E27FC236}">
                <a16:creationId xmlns:a16="http://schemas.microsoft.com/office/drawing/2014/main" id="{310B7634-507F-4CEE-A435-80F11A4D30A4}"/>
              </a:ext>
            </a:extLst>
          </p:cNvPr>
          <p:cNvSpPr/>
          <p:nvPr/>
        </p:nvSpPr>
        <p:spPr>
          <a:xfrm>
            <a:off x="4968630"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6" name="矩形: 圓角 15">
            <a:extLst>
              <a:ext uri="{FF2B5EF4-FFF2-40B4-BE49-F238E27FC236}">
                <a16:creationId xmlns:a16="http://schemas.microsoft.com/office/drawing/2014/main" id="{6059907A-2DBC-4966-BA25-FF10ECD073A7}"/>
              </a:ext>
            </a:extLst>
          </p:cNvPr>
          <p:cNvSpPr/>
          <p:nvPr/>
        </p:nvSpPr>
        <p:spPr>
          <a:xfrm>
            <a:off x="330200"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7" name="矩形: 圓角 16">
            <a:extLst>
              <a:ext uri="{FF2B5EF4-FFF2-40B4-BE49-F238E27FC236}">
                <a16:creationId xmlns:a16="http://schemas.microsoft.com/office/drawing/2014/main" id="{3FBDB3E4-B6A4-403C-BF0D-49FFFF7FEEE6}"/>
              </a:ext>
            </a:extLst>
          </p:cNvPr>
          <p:cNvSpPr/>
          <p:nvPr/>
        </p:nvSpPr>
        <p:spPr>
          <a:xfrm>
            <a:off x="2354384"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9" name="矩形: 圓角 18">
            <a:extLst>
              <a:ext uri="{FF2B5EF4-FFF2-40B4-BE49-F238E27FC236}">
                <a16:creationId xmlns:a16="http://schemas.microsoft.com/office/drawing/2014/main" id="{972D2518-9222-495B-B9DA-3C18E1E42DA9}"/>
              </a:ext>
            </a:extLst>
          </p:cNvPr>
          <p:cNvSpPr/>
          <p:nvPr/>
        </p:nvSpPr>
        <p:spPr>
          <a:xfrm>
            <a:off x="330200"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0" name="矩形: 圓角 19">
            <a:extLst>
              <a:ext uri="{FF2B5EF4-FFF2-40B4-BE49-F238E27FC236}">
                <a16:creationId xmlns:a16="http://schemas.microsoft.com/office/drawing/2014/main" id="{3A4AAD8A-AE2C-4971-966E-AABFB3C923BD}"/>
              </a:ext>
            </a:extLst>
          </p:cNvPr>
          <p:cNvSpPr/>
          <p:nvPr/>
        </p:nvSpPr>
        <p:spPr>
          <a:xfrm>
            <a:off x="2354384"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1" name="矩形: 圓角 20">
            <a:extLst>
              <a:ext uri="{FF2B5EF4-FFF2-40B4-BE49-F238E27FC236}">
                <a16:creationId xmlns:a16="http://schemas.microsoft.com/office/drawing/2014/main" id="{808F2EB1-E3F2-49C8-A9E2-A46D45C575C3}"/>
              </a:ext>
            </a:extLst>
          </p:cNvPr>
          <p:cNvSpPr/>
          <p:nvPr/>
        </p:nvSpPr>
        <p:spPr>
          <a:xfrm>
            <a:off x="330200"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2" name="矩形: 圓角 21">
            <a:extLst>
              <a:ext uri="{FF2B5EF4-FFF2-40B4-BE49-F238E27FC236}">
                <a16:creationId xmlns:a16="http://schemas.microsoft.com/office/drawing/2014/main" id="{633E3C34-9CD6-47BB-B72B-B1F36583601F}"/>
              </a:ext>
            </a:extLst>
          </p:cNvPr>
          <p:cNvSpPr/>
          <p:nvPr/>
        </p:nvSpPr>
        <p:spPr>
          <a:xfrm>
            <a:off x="2354384"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3" name="矩形: 圓角 22">
            <a:extLst>
              <a:ext uri="{FF2B5EF4-FFF2-40B4-BE49-F238E27FC236}">
                <a16:creationId xmlns:a16="http://schemas.microsoft.com/office/drawing/2014/main" id="{C07CC333-15C5-482B-B9C5-DEDC83FFBC9F}"/>
              </a:ext>
            </a:extLst>
          </p:cNvPr>
          <p:cNvSpPr/>
          <p:nvPr/>
        </p:nvSpPr>
        <p:spPr>
          <a:xfrm>
            <a:off x="2354384"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4" name="矩形: 圓角 23">
            <a:extLst>
              <a:ext uri="{FF2B5EF4-FFF2-40B4-BE49-F238E27FC236}">
                <a16:creationId xmlns:a16="http://schemas.microsoft.com/office/drawing/2014/main" id="{A69AA038-34CA-43D2-9850-EE6EA89861EF}"/>
              </a:ext>
            </a:extLst>
          </p:cNvPr>
          <p:cNvSpPr/>
          <p:nvPr/>
        </p:nvSpPr>
        <p:spPr>
          <a:xfrm>
            <a:off x="330200"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5" name="矩形: 圓角 24">
            <a:extLst>
              <a:ext uri="{FF2B5EF4-FFF2-40B4-BE49-F238E27FC236}">
                <a16:creationId xmlns:a16="http://schemas.microsoft.com/office/drawing/2014/main" id="{A2EBE5D6-6CA2-4A96-B9B2-3C63AFCCD466}"/>
              </a:ext>
            </a:extLst>
          </p:cNvPr>
          <p:cNvSpPr/>
          <p:nvPr/>
        </p:nvSpPr>
        <p:spPr>
          <a:xfrm>
            <a:off x="330200"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6" name="矩形: 圓角 25">
            <a:extLst>
              <a:ext uri="{FF2B5EF4-FFF2-40B4-BE49-F238E27FC236}">
                <a16:creationId xmlns:a16="http://schemas.microsoft.com/office/drawing/2014/main" id="{C6CE2C9F-4067-4CC0-8537-FA8455132F5A}"/>
              </a:ext>
            </a:extLst>
          </p:cNvPr>
          <p:cNvSpPr/>
          <p:nvPr/>
        </p:nvSpPr>
        <p:spPr>
          <a:xfrm>
            <a:off x="2354384"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8" name="箭號: 左-右雙向 27">
            <a:extLst>
              <a:ext uri="{FF2B5EF4-FFF2-40B4-BE49-F238E27FC236}">
                <a16:creationId xmlns:a16="http://schemas.microsoft.com/office/drawing/2014/main" id="{D4F94D5F-9014-4C58-BBA8-A13E7674CE64}"/>
              </a:ext>
            </a:extLst>
          </p:cNvPr>
          <p:cNvSpPr/>
          <p:nvPr/>
        </p:nvSpPr>
        <p:spPr>
          <a:xfrm>
            <a:off x="78154" y="3712308"/>
            <a:ext cx="4564184" cy="296984"/>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600" dirty="0"/>
              <a:t>Fiber Channel</a:t>
            </a:r>
            <a:endParaRPr lang="zh-TW" altLang="en-US" sz="1600" dirty="0"/>
          </a:p>
        </p:txBody>
      </p:sp>
      <p:sp>
        <p:nvSpPr>
          <p:cNvPr id="29" name="箭號: 左-右雙向 28">
            <a:extLst>
              <a:ext uri="{FF2B5EF4-FFF2-40B4-BE49-F238E27FC236}">
                <a16:creationId xmlns:a16="http://schemas.microsoft.com/office/drawing/2014/main" id="{5E7840BB-0D8E-40A0-B9E7-D4C51178DC7D}"/>
              </a:ext>
            </a:extLst>
          </p:cNvPr>
          <p:cNvSpPr/>
          <p:nvPr/>
        </p:nvSpPr>
        <p:spPr>
          <a:xfrm>
            <a:off x="4827953" y="4035792"/>
            <a:ext cx="7121769" cy="29698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dirty="0"/>
              <a:t>Networking</a:t>
            </a:r>
          </a:p>
        </p:txBody>
      </p:sp>
      <p:cxnSp>
        <p:nvCxnSpPr>
          <p:cNvPr id="31" name="直線接點 30">
            <a:extLst>
              <a:ext uri="{FF2B5EF4-FFF2-40B4-BE49-F238E27FC236}">
                <a16:creationId xmlns:a16="http://schemas.microsoft.com/office/drawing/2014/main" id="{C0E9F569-817A-4C30-8714-99AD36E30AC1}"/>
              </a:ext>
            </a:extLst>
          </p:cNvPr>
          <p:cNvCxnSpPr/>
          <p:nvPr/>
        </p:nvCxnSpPr>
        <p:spPr>
          <a:xfrm>
            <a:off x="4720488" y="140677"/>
            <a:ext cx="0" cy="662744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3DFBB26A-1907-47DC-AFD3-CB0F5D50F823}"/>
              </a:ext>
            </a:extLst>
          </p:cNvPr>
          <p:cNvCxnSpPr/>
          <p:nvPr/>
        </p:nvCxnSpPr>
        <p:spPr>
          <a:xfrm>
            <a:off x="78154" y="1563077"/>
            <a:ext cx="1202006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箭號: 向下 33">
            <a:extLst>
              <a:ext uri="{FF2B5EF4-FFF2-40B4-BE49-F238E27FC236}">
                <a16:creationId xmlns:a16="http://schemas.microsoft.com/office/drawing/2014/main" id="{19357115-6C2C-489E-AA5D-AB269EB21CEA}"/>
              </a:ext>
            </a:extLst>
          </p:cNvPr>
          <p:cNvSpPr/>
          <p:nvPr/>
        </p:nvSpPr>
        <p:spPr>
          <a:xfrm>
            <a:off x="1180123"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51206A62-D7E6-4F50-8930-9C33433B1472}"/>
              </a:ext>
            </a:extLst>
          </p:cNvPr>
          <p:cNvSpPr txBox="1"/>
          <p:nvPr/>
        </p:nvSpPr>
        <p:spPr>
          <a:xfrm>
            <a:off x="1164490" y="695567"/>
            <a:ext cx="762901" cy="369332"/>
          </a:xfrm>
          <a:prstGeom prst="rect">
            <a:avLst/>
          </a:prstGeom>
          <a:noFill/>
        </p:spPr>
        <p:txBody>
          <a:bodyPr wrap="none" rtlCol="0">
            <a:spAutoFit/>
          </a:bodyPr>
          <a:lstStyle/>
          <a:p>
            <a:r>
              <a:rPr lang="en-US" altLang="zh-TW" dirty="0"/>
              <a:t>Query</a:t>
            </a:r>
            <a:endParaRPr lang="zh-TW" altLang="en-US" dirty="0"/>
          </a:p>
        </p:txBody>
      </p:sp>
      <p:sp>
        <p:nvSpPr>
          <p:cNvPr id="36" name="箭號: 向下 35">
            <a:extLst>
              <a:ext uri="{FF2B5EF4-FFF2-40B4-BE49-F238E27FC236}">
                <a16:creationId xmlns:a16="http://schemas.microsoft.com/office/drawing/2014/main" id="{5947E56A-414A-440C-BFF3-81A9376E5C1B}"/>
              </a:ext>
            </a:extLst>
          </p:cNvPr>
          <p:cNvSpPr/>
          <p:nvPr/>
        </p:nvSpPr>
        <p:spPr>
          <a:xfrm rot="10800000">
            <a:off x="2985475"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05A3F126-E73E-4E64-A992-DE5635E9FE96}"/>
              </a:ext>
            </a:extLst>
          </p:cNvPr>
          <p:cNvSpPr txBox="1"/>
          <p:nvPr/>
        </p:nvSpPr>
        <p:spPr>
          <a:xfrm>
            <a:off x="292054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38" name="矩形: 圓角 37">
            <a:extLst>
              <a:ext uri="{FF2B5EF4-FFF2-40B4-BE49-F238E27FC236}">
                <a16:creationId xmlns:a16="http://schemas.microsoft.com/office/drawing/2014/main" id="{DBD9395D-5699-42B8-9D9F-41D833C53B5B}"/>
              </a:ext>
            </a:extLst>
          </p:cNvPr>
          <p:cNvSpPr/>
          <p:nvPr/>
        </p:nvSpPr>
        <p:spPr>
          <a:xfrm>
            <a:off x="127065" y="1742831"/>
            <a:ext cx="4345280" cy="5025289"/>
          </a:xfrm>
          <a:prstGeom prst="roundRect">
            <a:avLst>
              <a:gd name="adj" fmla="val 38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56E275F8-B3C8-400A-8BA1-61482C49620D}"/>
              </a:ext>
            </a:extLst>
          </p:cNvPr>
          <p:cNvSpPr/>
          <p:nvPr/>
        </p:nvSpPr>
        <p:spPr>
          <a:xfrm rot="10800000">
            <a:off x="170568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FE79BFA2-E739-4B24-89FF-A420C21CE0A6}"/>
              </a:ext>
            </a:extLst>
          </p:cNvPr>
          <p:cNvSpPr/>
          <p:nvPr/>
        </p:nvSpPr>
        <p:spPr>
          <a:xfrm rot="10800000">
            <a:off x="252136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B71FAE29-1AF7-4EF2-AB47-123DCC3A8057}"/>
              </a:ext>
            </a:extLst>
          </p:cNvPr>
          <p:cNvSpPr/>
          <p:nvPr/>
        </p:nvSpPr>
        <p:spPr>
          <a:xfrm rot="10800000">
            <a:off x="170568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2" name="箭號: 向下 41">
            <a:extLst>
              <a:ext uri="{FF2B5EF4-FFF2-40B4-BE49-F238E27FC236}">
                <a16:creationId xmlns:a16="http://schemas.microsoft.com/office/drawing/2014/main" id="{4E31A5EE-6B8D-4918-8C2F-DD0C1EE20D28}"/>
              </a:ext>
            </a:extLst>
          </p:cNvPr>
          <p:cNvSpPr/>
          <p:nvPr/>
        </p:nvSpPr>
        <p:spPr>
          <a:xfrm rot="10800000">
            <a:off x="252136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3" name="箭號: 向下 42">
            <a:extLst>
              <a:ext uri="{FF2B5EF4-FFF2-40B4-BE49-F238E27FC236}">
                <a16:creationId xmlns:a16="http://schemas.microsoft.com/office/drawing/2014/main" id="{E28AEA71-D28C-4861-B7FD-1FB4AA2248FB}"/>
              </a:ext>
            </a:extLst>
          </p:cNvPr>
          <p:cNvSpPr/>
          <p:nvPr/>
        </p:nvSpPr>
        <p:spPr>
          <a:xfrm rot="10800000">
            <a:off x="170568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4" name="箭號: 向下 43">
            <a:extLst>
              <a:ext uri="{FF2B5EF4-FFF2-40B4-BE49-F238E27FC236}">
                <a16:creationId xmlns:a16="http://schemas.microsoft.com/office/drawing/2014/main" id="{138DF0A6-89A9-4A9C-80D3-A8F246CE3ECE}"/>
              </a:ext>
            </a:extLst>
          </p:cNvPr>
          <p:cNvSpPr/>
          <p:nvPr/>
        </p:nvSpPr>
        <p:spPr>
          <a:xfrm rot="10800000">
            <a:off x="252136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43B1E2D3-ED8C-4FEE-A193-03DC48304852}"/>
              </a:ext>
            </a:extLst>
          </p:cNvPr>
          <p:cNvSpPr txBox="1"/>
          <p:nvPr/>
        </p:nvSpPr>
        <p:spPr>
          <a:xfrm>
            <a:off x="6794570" y="695567"/>
            <a:ext cx="762901" cy="369332"/>
          </a:xfrm>
          <a:prstGeom prst="rect">
            <a:avLst/>
          </a:prstGeom>
          <a:noFill/>
        </p:spPr>
        <p:txBody>
          <a:bodyPr wrap="none" rtlCol="0">
            <a:spAutoFit/>
          </a:bodyPr>
          <a:lstStyle/>
          <a:p>
            <a:r>
              <a:rPr lang="en-US" altLang="zh-TW" dirty="0"/>
              <a:t>Query</a:t>
            </a:r>
            <a:endParaRPr lang="zh-TW" altLang="en-US" dirty="0"/>
          </a:p>
        </p:txBody>
      </p:sp>
      <p:sp>
        <p:nvSpPr>
          <p:cNvPr id="48" name="文字方塊 47">
            <a:extLst>
              <a:ext uri="{FF2B5EF4-FFF2-40B4-BE49-F238E27FC236}">
                <a16:creationId xmlns:a16="http://schemas.microsoft.com/office/drawing/2014/main" id="{284C0036-A475-49F2-88CC-1AF3C9495290}"/>
              </a:ext>
            </a:extLst>
          </p:cNvPr>
          <p:cNvSpPr txBox="1"/>
          <p:nvPr/>
        </p:nvSpPr>
        <p:spPr>
          <a:xfrm>
            <a:off x="928046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49" name="箭號: 向下 48">
            <a:extLst>
              <a:ext uri="{FF2B5EF4-FFF2-40B4-BE49-F238E27FC236}">
                <a16:creationId xmlns:a16="http://schemas.microsoft.com/office/drawing/2014/main" id="{9556DCE7-97D7-4CEA-ADF1-8D53BA1BFDB3}"/>
              </a:ext>
            </a:extLst>
          </p:cNvPr>
          <p:cNvSpPr/>
          <p:nvPr/>
        </p:nvSpPr>
        <p:spPr>
          <a:xfrm rot="10800000">
            <a:off x="575211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0" name="箭號: 向下 49">
            <a:extLst>
              <a:ext uri="{FF2B5EF4-FFF2-40B4-BE49-F238E27FC236}">
                <a16:creationId xmlns:a16="http://schemas.microsoft.com/office/drawing/2014/main" id="{42F5C779-AB3B-429A-A27D-BC5A1C8A85C8}"/>
              </a:ext>
            </a:extLst>
          </p:cNvPr>
          <p:cNvSpPr/>
          <p:nvPr/>
        </p:nvSpPr>
        <p:spPr>
          <a:xfrm rot="10800000">
            <a:off x="819350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1" name="箭號: 向下 50">
            <a:extLst>
              <a:ext uri="{FF2B5EF4-FFF2-40B4-BE49-F238E27FC236}">
                <a16:creationId xmlns:a16="http://schemas.microsoft.com/office/drawing/2014/main" id="{E6C22B3E-6DED-4701-BD2C-705EBDB37F42}"/>
              </a:ext>
            </a:extLst>
          </p:cNvPr>
          <p:cNvSpPr/>
          <p:nvPr/>
        </p:nvSpPr>
        <p:spPr>
          <a:xfrm rot="10800000">
            <a:off x="10741325"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2" name="箭號: 向下 51">
            <a:extLst>
              <a:ext uri="{FF2B5EF4-FFF2-40B4-BE49-F238E27FC236}">
                <a16:creationId xmlns:a16="http://schemas.microsoft.com/office/drawing/2014/main" id="{1B733A43-4D29-4E58-AF48-0539C9F9F268}"/>
              </a:ext>
            </a:extLst>
          </p:cNvPr>
          <p:cNvSpPr/>
          <p:nvPr/>
        </p:nvSpPr>
        <p:spPr>
          <a:xfrm rot="10800000">
            <a:off x="575211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3" name="箭號: 向下 52">
            <a:extLst>
              <a:ext uri="{FF2B5EF4-FFF2-40B4-BE49-F238E27FC236}">
                <a16:creationId xmlns:a16="http://schemas.microsoft.com/office/drawing/2014/main" id="{045FE4E8-45FB-42E0-95BE-43C05635BCD3}"/>
              </a:ext>
            </a:extLst>
          </p:cNvPr>
          <p:cNvSpPr/>
          <p:nvPr/>
        </p:nvSpPr>
        <p:spPr>
          <a:xfrm rot="10800000">
            <a:off x="819350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4" name="箭號: 向下 53">
            <a:extLst>
              <a:ext uri="{FF2B5EF4-FFF2-40B4-BE49-F238E27FC236}">
                <a16:creationId xmlns:a16="http://schemas.microsoft.com/office/drawing/2014/main" id="{A694DC93-296B-4962-83E1-953723C41615}"/>
              </a:ext>
            </a:extLst>
          </p:cNvPr>
          <p:cNvSpPr/>
          <p:nvPr/>
        </p:nvSpPr>
        <p:spPr>
          <a:xfrm rot="10800000">
            <a:off x="10741325"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6" name="箭號: 向下 65">
            <a:extLst>
              <a:ext uri="{FF2B5EF4-FFF2-40B4-BE49-F238E27FC236}">
                <a16:creationId xmlns:a16="http://schemas.microsoft.com/office/drawing/2014/main" id="{825841C3-6964-4F28-A67B-B673DEDE8C05}"/>
              </a:ext>
            </a:extLst>
          </p:cNvPr>
          <p:cNvSpPr/>
          <p:nvPr/>
        </p:nvSpPr>
        <p:spPr>
          <a:xfrm rot="10800000">
            <a:off x="5752118"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9" name="箭號: 向下 68">
            <a:extLst>
              <a:ext uri="{FF2B5EF4-FFF2-40B4-BE49-F238E27FC236}">
                <a16:creationId xmlns:a16="http://schemas.microsoft.com/office/drawing/2014/main" id="{F5DB39C2-A42A-4545-8B8D-62FA5714C5F8}"/>
              </a:ext>
            </a:extLst>
          </p:cNvPr>
          <p:cNvSpPr/>
          <p:nvPr/>
        </p:nvSpPr>
        <p:spPr>
          <a:xfrm rot="10800000">
            <a:off x="8187646"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0" name="箭號: 向下 69">
            <a:extLst>
              <a:ext uri="{FF2B5EF4-FFF2-40B4-BE49-F238E27FC236}">
                <a16:creationId xmlns:a16="http://schemas.microsoft.com/office/drawing/2014/main" id="{BD5D406A-4271-473A-83EB-14D79CB00CD8}"/>
              </a:ext>
            </a:extLst>
          </p:cNvPr>
          <p:cNvSpPr/>
          <p:nvPr/>
        </p:nvSpPr>
        <p:spPr>
          <a:xfrm rot="10800000">
            <a:off x="10744254"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1" name="箭號: 向下 70">
            <a:extLst>
              <a:ext uri="{FF2B5EF4-FFF2-40B4-BE49-F238E27FC236}">
                <a16:creationId xmlns:a16="http://schemas.microsoft.com/office/drawing/2014/main" id="{C617EAAC-4B12-4553-946D-ACEA41E11B4E}"/>
              </a:ext>
            </a:extLst>
          </p:cNvPr>
          <p:cNvSpPr/>
          <p:nvPr/>
        </p:nvSpPr>
        <p:spPr>
          <a:xfrm>
            <a:off x="5752118"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2" name="箭號: 向下 71">
            <a:extLst>
              <a:ext uri="{FF2B5EF4-FFF2-40B4-BE49-F238E27FC236}">
                <a16:creationId xmlns:a16="http://schemas.microsoft.com/office/drawing/2014/main" id="{2D089751-C51F-4B14-B399-123F983925BB}"/>
              </a:ext>
            </a:extLst>
          </p:cNvPr>
          <p:cNvSpPr/>
          <p:nvPr/>
        </p:nvSpPr>
        <p:spPr>
          <a:xfrm>
            <a:off x="8187646"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3" name="箭號: 向下 72">
            <a:extLst>
              <a:ext uri="{FF2B5EF4-FFF2-40B4-BE49-F238E27FC236}">
                <a16:creationId xmlns:a16="http://schemas.microsoft.com/office/drawing/2014/main" id="{3FF4DFA9-182C-4CAF-B014-05EC37AEFC06}"/>
              </a:ext>
            </a:extLst>
          </p:cNvPr>
          <p:cNvSpPr/>
          <p:nvPr/>
        </p:nvSpPr>
        <p:spPr>
          <a:xfrm>
            <a:off x="10744254"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75" name="直線單箭頭接點 74">
            <a:extLst>
              <a:ext uri="{FF2B5EF4-FFF2-40B4-BE49-F238E27FC236}">
                <a16:creationId xmlns:a16="http://schemas.microsoft.com/office/drawing/2014/main" id="{979DC8E9-259D-48FE-A300-54E1804351A0}"/>
              </a:ext>
            </a:extLst>
          </p:cNvPr>
          <p:cNvCxnSpPr>
            <a:stCxn id="46" idx="2"/>
          </p:cNvCxnSpPr>
          <p:nvPr/>
        </p:nvCxnSpPr>
        <p:spPr>
          <a:xfrm flipH="1">
            <a:off x="7174523" y="1064899"/>
            <a:ext cx="1498"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293CEEDC-4F30-45B1-8FF1-0E2B23802016}"/>
              </a:ext>
            </a:extLst>
          </p:cNvPr>
          <p:cNvCxnSpPr>
            <a:cxnSpLocks/>
            <a:endCxn id="48" idx="2"/>
          </p:cNvCxnSpPr>
          <p:nvPr/>
        </p:nvCxnSpPr>
        <p:spPr>
          <a:xfrm flipV="1">
            <a:off x="9661725" y="1064899"/>
            <a:ext cx="0"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17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859688-CA53-427D-8166-2BB6CC93CBAF}"/>
              </a:ext>
            </a:extLst>
          </p:cNvPr>
          <p:cNvSpPr>
            <a:spLocks noGrp="1"/>
          </p:cNvSpPr>
          <p:nvPr>
            <p:ph type="title"/>
          </p:nvPr>
        </p:nvSpPr>
        <p:spPr/>
        <p:txBody>
          <a:bodyPr/>
          <a:lstStyle/>
          <a:p>
            <a:r>
              <a:rPr lang="zh-TW" altLang="en-US" dirty="0"/>
              <a:t>我們今天只談這件事</a:t>
            </a:r>
            <a:r>
              <a:rPr lang="en-US" altLang="zh-TW" dirty="0"/>
              <a:t>: </a:t>
            </a:r>
            <a:r>
              <a:rPr lang="zh-TW" altLang="en-US" dirty="0"/>
              <a:t>資料異動的處理</a:t>
            </a:r>
          </a:p>
        </p:txBody>
      </p:sp>
      <p:sp>
        <p:nvSpPr>
          <p:cNvPr id="3" name="內容版面配置區 2">
            <a:extLst>
              <a:ext uri="{FF2B5EF4-FFF2-40B4-BE49-F238E27FC236}">
                <a16:creationId xmlns:a16="http://schemas.microsoft.com/office/drawing/2014/main" id="{79420A9C-AB5D-4FBD-A712-2BC8739107AF}"/>
              </a:ext>
            </a:extLst>
          </p:cNvPr>
          <p:cNvSpPr>
            <a:spLocks noGrp="1"/>
          </p:cNvSpPr>
          <p:nvPr>
            <p:ph idx="1"/>
          </p:nvPr>
        </p:nvSpPr>
        <p:spPr/>
        <p:txBody>
          <a:bodyPr>
            <a:normAutofit fontScale="92500" lnSpcReduction="10000"/>
          </a:bodyPr>
          <a:lstStyle/>
          <a:p>
            <a:r>
              <a:rPr lang="zh-TW" altLang="en-US" dirty="0"/>
              <a:t>如何兼顧效能、擴充性與交易的正確性</a:t>
            </a:r>
            <a:r>
              <a:rPr lang="en-US" altLang="zh-TW" dirty="0"/>
              <a:t>?</a:t>
            </a:r>
          </a:p>
          <a:p>
            <a:r>
              <a:rPr lang="zh-TW" altLang="en-US" dirty="0"/>
              <a:t>最終一致性</a:t>
            </a:r>
            <a:r>
              <a:rPr lang="en-US" altLang="zh-TW" dirty="0"/>
              <a:t>?</a:t>
            </a:r>
          </a:p>
          <a:p>
            <a:pPr marL="0" indent="0">
              <a:buNone/>
            </a:pPr>
            <a:r>
              <a:rPr lang="en-US" altLang="zh-TW" dirty="0"/>
              <a:t>// ES + CQRS + Version</a:t>
            </a:r>
          </a:p>
          <a:p>
            <a:endParaRPr lang="en-US" altLang="zh-TW" dirty="0"/>
          </a:p>
          <a:p>
            <a:r>
              <a:rPr lang="zh-TW" altLang="en-US" dirty="0"/>
              <a:t>當你熟練後，就能得心應手地應付各類微服務架構下的難題</a:t>
            </a:r>
            <a:r>
              <a:rPr lang="en-US" altLang="zh-TW" dirty="0"/>
              <a:t>:</a:t>
            </a:r>
          </a:p>
          <a:p>
            <a:pPr lvl="1"/>
            <a:r>
              <a:rPr lang="en-US" altLang="zh-TW" dirty="0"/>
              <a:t>Cache</a:t>
            </a:r>
          </a:p>
          <a:p>
            <a:pPr lvl="1"/>
            <a:r>
              <a:rPr lang="en-US" altLang="zh-TW" dirty="0"/>
              <a:t>Snapshot</a:t>
            </a:r>
          </a:p>
          <a:p>
            <a:pPr lvl="1"/>
            <a:r>
              <a:rPr lang="en-US" altLang="zh-TW" dirty="0"/>
              <a:t>Transaction / Lock</a:t>
            </a:r>
          </a:p>
          <a:p>
            <a:pPr lvl="1"/>
            <a:r>
              <a:rPr lang="en-US" altLang="zh-TW" dirty="0"/>
              <a:t>Accountability</a:t>
            </a:r>
            <a:r>
              <a:rPr lang="zh-TW" altLang="en-US" dirty="0"/>
              <a:t> </a:t>
            </a:r>
            <a:r>
              <a:rPr lang="en-US" altLang="zh-TW" dirty="0"/>
              <a:t>(</a:t>
            </a:r>
            <a:r>
              <a:rPr lang="zh-TW" altLang="en-US" dirty="0"/>
              <a:t>越來越複雜的系統，出問題了如何判斷誰是對的</a:t>
            </a:r>
            <a:r>
              <a:rPr lang="en-US" altLang="zh-TW" dirty="0"/>
              <a:t>?)</a:t>
            </a:r>
          </a:p>
          <a:p>
            <a:pPr lvl="1"/>
            <a:r>
              <a:rPr lang="en-US" altLang="zh-TW" dirty="0"/>
              <a:t>Performance (</a:t>
            </a:r>
            <a:r>
              <a:rPr lang="zh-TW" altLang="en-US" dirty="0"/>
              <a:t>你能想像如何 </a:t>
            </a:r>
            <a:r>
              <a:rPr lang="en-US" altLang="zh-TW" dirty="0"/>
              <a:t>join PB</a:t>
            </a:r>
            <a:r>
              <a:rPr lang="zh-TW" altLang="en-US" dirty="0"/>
              <a:t> 級的資料嗎</a:t>
            </a:r>
            <a:r>
              <a:rPr lang="en-US" altLang="zh-TW" dirty="0"/>
              <a:t>?)</a:t>
            </a:r>
          </a:p>
          <a:p>
            <a:pPr lvl="1"/>
            <a:r>
              <a:rPr lang="zh-TW" altLang="en-US" dirty="0"/>
              <a:t>複雜度 </a:t>
            </a:r>
            <a:r>
              <a:rPr lang="en-US" altLang="zh-TW" dirty="0"/>
              <a:t>(</a:t>
            </a:r>
            <a:r>
              <a:rPr lang="zh-TW" altLang="en-US" dirty="0"/>
              <a:t>你的 </a:t>
            </a:r>
            <a:r>
              <a:rPr lang="en-US" altLang="zh-TW" dirty="0"/>
              <a:t>query </a:t>
            </a:r>
            <a:r>
              <a:rPr lang="zh-TW" altLang="en-US" dirty="0"/>
              <a:t>要依賴多少團隊的紀律才能正確執行</a:t>
            </a:r>
            <a:r>
              <a:rPr lang="en-US" altLang="zh-TW" dirty="0"/>
              <a:t>?)</a:t>
            </a:r>
          </a:p>
          <a:p>
            <a:endParaRPr lang="zh-TW" altLang="en-US" dirty="0"/>
          </a:p>
        </p:txBody>
      </p:sp>
    </p:spTree>
    <p:extLst>
      <p:ext uri="{BB962C8B-B14F-4D97-AF65-F5344CB8AC3E}">
        <p14:creationId xmlns:p14="http://schemas.microsoft.com/office/powerpoint/2010/main" val="692260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82234-7706-4E7A-BB65-73C38D8182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F2FEE68-ECE0-481A-9CA7-6C65728C0420}"/>
              </a:ext>
            </a:extLst>
          </p:cNvPr>
          <p:cNvSpPr>
            <a:spLocks noGrp="1"/>
          </p:cNvSpPr>
          <p:nvPr>
            <p:ph idx="1"/>
          </p:nvPr>
        </p:nvSpPr>
        <p:spPr>
          <a:xfrm>
            <a:off x="9087118" y="5757995"/>
            <a:ext cx="2909551" cy="800034"/>
          </a:xfrm>
        </p:spPr>
        <p:txBody>
          <a:bodyPr>
            <a:normAutofit fontScale="92500" lnSpcReduction="20000"/>
          </a:bodyPr>
          <a:lstStyle/>
          <a:p>
            <a:pPr marL="0" indent="0">
              <a:buNone/>
            </a:pPr>
            <a:r>
              <a:rPr lang="en-US" altLang="zh-TW" dirty="0"/>
              <a:t>2018/01/06</a:t>
            </a:r>
          </a:p>
          <a:p>
            <a:pPr marL="0" indent="0">
              <a:buNone/>
            </a:pPr>
            <a:r>
              <a:rPr lang="en-US" altLang="zh-TW" dirty="0"/>
              <a:t>@</a:t>
            </a:r>
            <a:r>
              <a:rPr lang="zh-TW" altLang="en-US" dirty="0"/>
              <a:t>台大管理學院</a:t>
            </a:r>
          </a:p>
        </p:txBody>
      </p:sp>
      <p:pic>
        <p:nvPicPr>
          <p:cNvPr id="5" name="圖片 4">
            <a:extLst>
              <a:ext uri="{FF2B5EF4-FFF2-40B4-BE49-F238E27FC236}">
                <a16:creationId xmlns:a16="http://schemas.microsoft.com/office/drawing/2014/main" id="{47ED89BA-E418-4116-92A3-44E6C508A5E6}"/>
              </a:ext>
            </a:extLst>
          </p:cNvPr>
          <p:cNvPicPr>
            <a:picLocks noChangeAspect="1"/>
          </p:cNvPicPr>
          <p:nvPr/>
        </p:nvPicPr>
        <p:blipFill>
          <a:blip r:embed="rId2"/>
          <a:stretch>
            <a:fillRect/>
          </a:stretch>
        </p:blipFill>
        <p:spPr>
          <a:xfrm>
            <a:off x="568817" y="299972"/>
            <a:ext cx="8389180" cy="6258056"/>
          </a:xfrm>
          <a:prstGeom prst="rect">
            <a:avLst/>
          </a:prstGeom>
        </p:spPr>
      </p:pic>
      <p:sp>
        <p:nvSpPr>
          <p:cNvPr id="6" name="文字方塊 5">
            <a:extLst>
              <a:ext uri="{FF2B5EF4-FFF2-40B4-BE49-F238E27FC236}">
                <a16:creationId xmlns:a16="http://schemas.microsoft.com/office/drawing/2014/main" id="{F904A4AB-EC5A-40C3-A4E2-FD33CA536EF9}"/>
              </a:ext>
            </a:extLst>
          </p:cNvPr>
          <p:cNvSpPr txBox="1"/>
          <p:nvPr/>
        </p:nvSpPr>
        <p:spPr>
          <a:xfrm>
            <a:off x="473667" y="6506573"/>
            <a:ext cx="4854534" cy="369332"/>
          </a:xfrm>
          <a:prstGeom prst="rect">
            <a:avLst/>
          </a:prstGeom>
          <a:noFill/>
        </p:spPr>
        <p:txBody>
          <a:bodyPr wrap="none" rtlCol="0">
            <a:spAutoFit/>
          </a:bodyPr>
          <a:lstStyle/>
          <a:p>
            <a:r>
              <a:rPr lang="en-US" altLang="zh-TW" dirty="0"/>
              <a:t>https://study4-tw.kktix.cc/events/study4love2018</a:t>
            </a:r>
            <a:endParaRPr lang="zh-TW" altLang="en-US" dirty="0"/>
          </a:p>
        </p:txBody>
      </p:sp>
    </p:spTree>
    <p:extLst>
      <p:ext uri="{BB962C8B-B14F-4D97-AF65-F5344CB8AC3E}">
        <p14:creationId xmlns:p14="http://schemas.microsoft.com/office/powerpoint/2010/main" val="268150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sz="4000" dirty="0"/>
              <a:t>Event Sourcing,</a:t>
            </a:r>
            <a:r>
              <a:rPr lang="zh-TW" altLang="en-US" sz="4000" dirty="0"/>
              <a:t> 談談背後的設計概念</a:t>
            </a:r>
            <a:endParaRPr lang="en-US" sz="4000" dirty="0"/>
          </a:p>
        </p:txBody>
      </p:sp>
      <p:sp>
        <p:nvSpPr>
          <p:cNvPr id="5" name="文字版面配置區 4">
            <a:extLst>
              <a:ext uri="{FF2B5EF4-FFF2-40B4-BE49-F238E27FC236}">
                <a16:creationId xmlns:a16="http://schemas.microsoft.com/office/drawing/2014/main" id="{03EBDD52-7BA2-4FA5-BCAE-D06F05E9D622}"/>
              </a:ext>
            </a:extLst>
          </p:cNvPr>
          <p:cNvSpPr>
            <a:spLocks noGrp="1"/>
          </p:cNvSpPr>
          <p:nvPr>
            <p:ph type="body" idx="1"/>
          </p:nvPr>
        </p:nvSpPr>
        <p:spPr/>
        <p:txBody>
          <a:bodyPr/>
          <a:lstStyle/>
          <a:p>
            <a:r>
              <a:rPr lang="en-US" altLang="zh-TW" dirty="0"/>
              <a:t>//</a:t>
            </a:r>
            <a:r>
              <a:rPr lang="zh-TW" altLang="en-US" dirty="0"/>
              <a:t> 這段是採坑經驗分享</a:t>
            </a:r>
            <a:r>
              <a:rPr lang="en-US" altLang="zh-TW" dirty="0"/>
              <a:t>, </a:t>
            </a:r>
            <a:r>
              <a:rPr lang="zh-TW" altLang="en-US" dirty="0"/>
              <a:t>別急著抄筆記</a:t>
            </a:r>
            <a:r>
              <a:rPr lang="en-US" altLang="zh-TW" dirty="0"/>
              <a:t>…</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2030790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A303F-22E3-4C87-8A83-CFCA1F78165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52CE734-1F2F-477D-8524-C1FC1AE04E9F}"/>
              </a:ext>
            </a:extLst>
          </p:cNvPr>
          <p:cNvSpPr>
            <a:spLocks noGrp="1"/>
          </p:cNvSpPr>
          <p:nvPr>
            <p:ph idx="1"/>
          </p:nvPr>
        </p:nvSpPr>
        <p:spPr>
          <a:xfrm>
            <a:off x="328246" y="2500923"/>
            <a:ext cx="11558954" cy="3827585"/>
          </a:xfrm>
        </p:spPr>
        <p:txBody>
          <a:bodyPr>
            <a:normAutofit fontScale="85000" lnSpcReduction="10000"/>
          </a:bodyPr>
          <a:lstStyle/>
          <a:p>
            <a:pPr marL="0" indent="0">
              <a:lnSpc>
                <a:spcPct val="120000"/>
              </a:lnSpc>
              <a:buNone/>
            </a:pPr>
            <a:r>
              <a:rPr lang="en-US" altLang="zh-TW" dirty="0"/>
              <a:t>We can query an application's state to find out the current state of the world, and this answers many questions. However there are times when we don't just want to see where we are, </a:t>
            </a:r>
            <a:r>
              <a:rPr lang="en-US" altLang="zh-TW" b="1" dirty="0">
                <a:highlight>
                  <a:srgbClr val="FFFF00"/>
                </a:highlight>
              </a:rPr>
              <a:t>we also want to know how we got there</a:t>
            </a:r>
            <a:r>
              <a:rPr lang="en-US" altLang="zh-TW" dirty="0"/>
              <a:t>.</a:t>
            </a:r>
          </a:p>
          <a:p>
            <a:pPr marL="0" indent="0">
              <a:lnSpc>
                <a:spcPct val="120000"/>
              </a:lnSpc>
              <a:buNone/>
            </a:pPr>
            <a:endParaRPr lang="en-US" altLang="zh-TW" dirty="0"/>
          </a:p>
          <a:p>
            <a:pPr marL="0" indent="0">
              <a:lnSpc>
                <a:spcPct val="120000"/>
              </a:lnSpc>
              <a:buNone/>
            </a:pPr>
            <a:r>
              <a:rPr lang="en-US" altLang="zh-TW" dirty="0"/>
              <a:t>Event Sourcing ensures that all changes to application state are stored as a sequence of events. Not just can we query these events, </a:t>
            </a:r>
            <a:r>
              <a:rPr lang="en-US" altLang="zh-TW" b="1" dirty="0">
                <a:highlight>
                  <a:srgbClr val="FFFF00"/>
                </a:highlight>
              </a:rPr>
              <a:t>we can also use the event log to reconstruct past states</a:t>
            </a:r>
            <a:r>
              <a:rPr lang="en-US" altLang="zh-TW" dirty="0"/>
              <a:t>, and as a foundation to automatically adjust the state to cope with retroactive changes.</a:t>
            </a:r>
            <a:endParaRPr lang="zh-TW" altLang="en-US" dirty="0"/>
          </a:p>
        </p:txBody>
      </p:sp>
      <p:pic>
        <p:nvPicPr>
          <p:cNvPr id="5" name="圖片 4">
            <a:extLst>
              <a:ext uri="{FF2B5EF4-FFF2-40B4-BE49-F238E27FC236}">
                <a16:creationId xmlns:a16="http://schemas.microsoft.com/office/drawing/2014/main" id="{0D72E539-B21A-4BF0-83C9-0E2DC6BB922A}"/>
              </a:ext>
            </a:extLst>
          </p:cNvPr>
          <p:cNvPicPr>
            <a:picLocks noChangeAspect="1"/>
          </p:cNvPicPr>
          <p:nvPr/>
        </p:nvPicPr>
        <p:blipFill rotWithShape="1">
          <a:blip r:embed="rId2"/>
          <a:srcRect t="30272" r="42244" b="46659"/>
          <a:stretch/>
        </p:blipFill>
        <p:spPr>
          <a:xfrm>
            <a:off x="118735" y="0"/>
            <a:ext cx="12073265" cy="2267737"/>
          </a:xfrm>
          <a:prstGeom prst="rect">
            <a:avLst/>
          </a:prstGeom>
        </p:spPr>
      </p:pic>
      <p:sp>
        <p:nvSpPr>
          <p:cNvPr id="6" name="文字方塊 5">
            <a:extLst>
              <a:ext uri="{FF2B5EF4-FFF2-40B4-BE49-F238E27FC236}">
                <a16:creationId xmlns:a16="http://schemas.microsoft.com/office/drawing/2014/main" id="{999659BD-C252-449E-BA6B-853377AF7BEC}"/>
              </a:ext>
            </a:extLst>
          </p:cNvPr>
          <p:cNvSpPr txBox="1"/>
          <p:nvPr/>
        </p:nvSpPr>
        <p:spPr>
          <a:xfrm>
            <a:off x="838200" y="6328509"/>
            <a:ext cx="5262916" cy="369332"/>
          </a:xfrm>
          <a:prstGeom prst="rect">
            <a:avLst/>
          </a:prstGeom>
          <a:noFill/>
        </p:spPr>
        <p:txBody>
          <a:bodyPr wrap="none" rtlCol="0">
            <a:spAutoFit/>
          </a:bodyPr>
          <a:lstStyle/>
          <a:p>
            <a:r>
              <a:rPr lang="en-US" altLang="zh-TW" dirty="0"/>
              <a:t>https://martinfowler.com/eaaDev/EventSourcing.html</a:t>
            </a:r>
            <a:endParaRPr lang="zh-TW" altLang="en-US" dirty="0"/>
          </a:p>
        </p:txBody>
      </p:sp>
      <p:cxnSp>
        <p:nvCxnSpPr>
          <p:cNvPr id="8" name="直線接點 7">
            <a:extLst>
              <a:ext uri="{FF2B5EF4-FFF2-40B4-BE49-F238E27FC236}">
                <a16:creationId xmlns:a16="http://schemas.microsoft.com/office/drawing/2014/main" id="{2DA4688A-428B-4571-824F-B669EAA7940C}"/>
              </a:ext>
            </a:extLst>
          </p:cNvPr>
          <p:cNvCxnSpPr/>
          <p:nvPr/>
        </p:nvCxnSpPr>
        <p:spPr>
          <a:xfrm>
            <a:off x="328246" y="2180492"/>
            <a:ext cx="11097846" cy="0"/>
          </a:xfrm>
          <a:prstGeom prst="line">
            <a:avLst/>
          </a:prstGeom>
          <a:ln w="38100">
            <a:solidFill>
              <a:srgbClr val="FF000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785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4844C-275C-4654-8B55-6106416450BF}"/>
              </a:ext>
            </a:extLst>
          </p:cNvPr>
          <p:cNvSpPr>
            <a:spLocks noGrp="1"/>
          </p:cNvSpPr>
          <p:nvPr>
            <p:ph type="title"/>
          </p:nvPr>
        </p:nvSpPr>
        <p:spPr/>
        <p:txBody>
          <a:bodyPr/>
          <a:lstStyle/>
          <a:p>
            <a:r>
              <a:rPr lang="en-US" altLang="zh-TW" dirty="0"/>
              <a:t>Event Sourcing</a:t>
            </a:r>
            <a:endParaRPr lang="zh-TW" altLang="en-US" dirty="0"/>
          </a:p>
        </p:txBody>
      </p:sp>
      <p:sp>
        <p:nvSpPr>
          <p:cNvPr id="3" name="內容版面配置區 2">
            <a:extLst>
              <a:ext uri="{FF2B5EF4-FFF2-40B4-BE49-F238E27FC236}">
                <a16:creationId xmlns:a16="http://schemas.microsoft.com/office/drawing/2014/main" id="{2B32B3D3-BE73-4F3C-A2B0-B2CEE9624EFD}"/>
              </a:ext>
            </a:extLst>
          </p:cNvPr>
          <p:cNvSpPr>
            <a:spLocks noGrp="1"/>
          </p:cNvSpPr>
          <p:nvPr>
            <p:ph idx="1"/>
          </p:nvPr>
        </p:nvSpPr>
        <p:spPr>
          <a:xfrm>
            <a:off x="231821" y="1825625"/>
            <a:ext cx="4314422" cy="4351338"/>
          </a:xfrm>
        </p:spPr>
        <p:txBody>
          <a:bodyPr>
            <a:normAutofit/>
          </a:bodyPr>
          <a:lstStyle/>
          <a:p>
            <a:pPr marL="0" indent="0">
              <a:buNone/>
            </a:pPr>
            <a:r>
              <a:rPr lang="zh-TW" altLang="en-US" sz="1800" b="0" i="0" dirty="0">
                <a:solidFill>
                  <a:srgbClr val="171717"/>
                </a:solidFill>
                <a:effectLst/>
                <a:latin typeface="Segoe UI" panose="020B0502040204020203" pitchFamily="34" charset="0"/>
              </a:rPr>
              <a:t>不只是在網域中儲存資料的目前狀態，請使用附加專用存放區來記錄對資料採取的完整系列動作。 存放區會作為記錄的系統，而且可用來將網域物件具體化。 這可簡化複雜網域中的工作，方法是避免同步處理資料模型和商務網域的需求，同時改善效能、延展性及回應性。 它也可以提供交易資料的一致性，並維護完整稽核記錄和歷程記錄 </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可以啟用補償動作</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a:t>
            </a:r>
            <a:endParaRPr lang="zh-TW" altLang="en-US" sz="18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2EB1360A-2939-45C9-8B7D-72872DCEFDEC}"/>
              </a:ext>
            </a:extLst>
          </p:cNvPr>
          <p:cNvSpPr txBox="1"/>
          <p:nvPr/>
        </p:nvSpPr>
        <p:spPr>
          <a:xfrm>
            <a:off x="4651218" y="6176963"/>
            <a:ext cx="7540782" cy="369332"/>
          </a:xfrm>
          <a:prstGeom prst="rect">
            <a:avLst/>
          </a:prstGeom>
          <a:noFill/>
        </p:spPr>
        <p:txBody>
          <a:bodyPr wrap="none" rtlCol="0">
            <a:spAutoFit/>
          </a:bodyPr>
          <a:lstStyle/>
          <a:p>
            <a:r>
              <a:rPr lang="en-US" altLang="zh-TW" dirty="0">
                <a:hlinkClick r:id="rId2"/>
              </a:rPr>
              <a:t>https://docs.microsoft.com/zh-tw/azure/architecture/patterns/event-sourcing</a:t>
            </a:r>
            <a:endParaRPr lang="en-US" altLang="zh-TW" dirty="0"/>
          </a:p>
        </p:txBody>
      </p:sp>
      <p:pic>
        <p:nvPicPr>
          <p:cNvPr id="6" name="Picture 2" descr="事件來源模式的概觀及範例">
            <a:extLst>
              <a:ext uri="{FF2B5EF4-FFF2-40B4-BE49-F238E27FC236}">
                <a16:creationId xmlns:a16="http://schemas.microsoft.com/office/drawing/2014/main" id="{7AC3C9CA-B667-45CA-8C26-5C0E8B98C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761" y="1690688"/>
            <a:ext cx="6984139" cy="44492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CC4CA8E1-D9FB-4AA8-A95B-A1E5EFA67997}"/>
              </a:ext>
            </a:extLst>
          </p:cNvPr>
          <p:cNvSpPr/>
          <p:nvPr/>
        </p:nvSpPr>
        <p:spPr>
          <a:xfrm>
            <a:off x="122406" y="4895624"/>
            <a:ext cx="5004487" cy="1106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a:latin typeface="微軟正黑體" panose="020B0604030504040204" pitchFamily="34" charset="-120"/>
                <a:ea typeface="微軟正黑體" panose="020B0604030504040204" pitchFamily="34" charset="-120"/>
              </a:rPr>
              <a:t>正常人應該都看不懂這段文字</a:t>
            </a:r>
            <a:r>
              <a:rPr lang="en-US" altLang="zh-TW" sz="1400" dirty="0">
                <a:latin typeface="微軟正黑體" panose="020B0604030504040204" pitchFamily="34" charset="-120"/>
                <a:ea typeface="微軟正黑體" panose="020B0604030504040204" pitchFamily="34" charset="-120"/>
              </a:rPr>
              <a:t>… XDDD</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我是先懂 </a:t>
            </a:r>
            <a:r>
              <a:rPr lang="en-US" altLang="zh-TW" sz="1400" dirty="0">
                <a:latin typeface="微軟正黑體" panose="020B0604030504040204" pitchFamily="34" charset="-120"/>
                <a:ea typeface="微軟正黑體" panose="020B0604030504040204" pitchFamily="34" charset="-120"/>
              </a:rPr>
              <a:t>event sourcing </a:t>
            </a:r>
            <a:r>
              <a:rPr lang="zh-TW" altLang="en-US" sz="1400" dirty="0">
                <a:latin typeface="微軟正黑體" panose="020B0604030504040204" pitchFamily="34" charset="-120"/>
                <a:ea typeface="微軟正黑體" panose="020B0604030504040204" pitchFamily="34" charset="-120"/>
              </a:rPr>
              <a:t>之後才看得懂這段說明的</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8245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什麼是 </a:t>
            </a:r>
            <a:r>
              <a:rPr lang="en-US" altLang="zh-TW" dirty="0"/>
              <a:t>CQRS?</a:t>
            </a:r>
            <a:endParaRPr lang="zh-TW" altLang="en-US" dirty="0"/>
          </a:p>
        </p:txBody>
      </p:sp>
      <p:sp>
        <p:nvSpPr>
          <p:cNvPr id="9" name="內容版面配置區 8">
            <a:extLst>
              <a:ext uri="{FF2B5EF4-FFF2-40B4-BE49-F238E27FC236}">
                <a16:creationId xmlns:a16="http://schemas.microsoft.com/office/drawing/2014/main" id="{6DB650EB-7901-4AA4-B28F-1591FEB20387}"/>
              </a:ext>
            </a:extLst>
          </p:cNvPr>
          <p:cNvSpPr>
            <a:spLocks noGrp="1"/>
          </p:cNvSpPr>
          <p:nvPr>
            <p:ph idx="1"/>
          </p:nvPr>
        </p:nvSpPr>
        <p:spPr>
          <a:xfrm>
            <a:off x="838201" y="1825625"/>
            <a:ext cx="8974540" cy="4351338"/>
          </a:xfrm>
        </p:spPr>
        <p:txBody>
          <a:bodyPr>
            <a:normAutofit fontScale="70000" lnSpcReduction="20000"/>
          </a:bodyPr>
          <a:lstStyle/>
          <a:p>
            <a:pPr>
              <a:lnSpc>
                <a:spcPct val="120000"/>
              </a:lnSpc>
            </a:pPr>
            <a:r>
              <a:rPr lang="en-US" altLang="zh-TW" dirty="0"/>
              <a:t>Command / Query </a:t>
            </a:r>
            <a:r>
              <a:rPr lang="zh-TW" altLang="en-US" dirty="0"/>
              <a:t>職責分離</a:t>
            </a:r>
            <a:endParaRPr lang="en-US" altLang="zh-TW" dirty="0"/>
          </a:p>
          <a:p>
            <a:pPr lvl="1">
              <a:lnSpc>
                <a:spcPct val="120000"/>
              </a:lnSpc>
            </a:pPr>
            <a:r>
              <a:rPr lang="zh-TW" altLang="en-US" dirty="0"/>
              <a:t>透過 </a:t>
            </a:r>
            <a:r>
              <a:rPr lang="en-US" altLang="zh-TW" dirty="0"/>
              <a:t>Command </a:t>
            </a:r>
            <a:r>
              <a:rPr lang="zh-TW" altLang="en-US" dirty="0"/>
              <a:t>異動資料</a:t>
            </a:r>
            <a:endParaRPr lang="en-US" altLang="zh-TW" dirty="0"/>
          </a:p>
          <a:p>
            <a:pPr lvl="1">
              <a:lnSpc>
                <a:spcPct val="120000"/>
              </a:lnSpc>
            </a:pPr>
            <a:r>
              <a:rPr lang="zh-TW" altLang="en-US" dirty="0"/>
              <a:t>透過 </a:t>
            </a:r>
            <a:r>
              <a:rPr lang="en-US" altLang="zh-TW" dirty="0"/>
              <a:t>Query </a:t>
            </a:r>
            <a:r>
              <a:rPr lang="zh-TW" altLang="en-US" dirty="0"/>
              <a:t>讀取 </a:t>
            </a:r>
            <a:r>
              <a:rPr lang="en-US" altLang="zh-TW" dirty="0"/>
              <a:t>/ </a:t>
            </a:r>
            <a:r>
              <a:rPr lang="zh-TW" altLang="en-US" dirty="0"/>
              <a:t>查詢資料</a:t>
            </a:r>
            <a:br>
              <a:rPr lang="en-US" altLang="zh-TW" dirty="0"/>
            </a:br>
            <a:endParaRPr lang="en-US" altLang="zh-TW" dirty="0"/>
          </a:p>
          <a:p>
            <a:pPr>
              <a:lnSpc>
                <a:spcPct val="120000"/>
              </a:lnSpc>
            </a:pPr>
            <a:r>
              <a:rPr lang="zh-TW" altLang="en-US" dirty="0"/>
              <a:t>個別處理讀寫的資料結構</a:t>
            </a:r>
            <a:endParaRPr lang="en-US" altLang="zh-TW" dirty="0"/>
          </a:p>
          <a:p>
            <a:pPr lvl="1">
              <a:lnSpc>
                <a:spcPct val="120000"/>
              </a:lnSpc>
            </a:pPr>
            <a:r>
              <a:rPr lang="en-US" altLang="zh-TW" dirty="0"/>
              <a:t>Command + Write Model, </a:t>
            </a:r>
            <a:r>
              <a:rPr lang="zh-TW" altLang="en-US" dirty="0"/>
              <a:t>針對寫入最佳化</a:t>
            </a:r>
            <a:endParaRPr lang="en-US" altLang="zh-TW" dirty="0"/>
          </a:p>
          <a:p>
            <a:pPr lvl="1">
              <a:lnSpc>
                <a:spcPct val="120000"/>
              </a:lnSpc>
            </a:pPr>
            <a:r>
              <a:rPr lang="en-US" altLang="zh-TW" dirty="0"/>
              <a:t>Query + Read Model, </a:t>
            </a:r>
            <a:r>
              <a:rPr lang="zh-TW" altLang="en-US" dirty="0"/>
              <a:t>針對讀取最佳化</a:t>
            </a:r>
            <a:br>
              <a:rPr lang="en-US" altLang="zh-TW" dirty="0"/>
            </a:br>
            <a:endParaRPr lang="en-US" altLang="zh-TW" dirty="0"/>
          </a:p>
          <a:p>
            <a:pPr>
              <a:lnSpc>
                <a:spcPct val="120000"/>
              </a:lnSpc>
            </a:pPr>
            <a:r>
              <a:rPr lang="en-US" altLang="zh-TW" dirty="0"/>
              <a:t>Event Sourcing, </a:t>
            </a:r>
            <a:r>
              <a:rPr lang="zh-TW" altLang="en-US" dirty="0"/>
              <a:t>最終的狀態是由過去所發生的 </a:t>
            </a:r>
            <a:r>
              <a:rPr lang="en-US" altLang="zh-TW" dirty="0"/>
              <a:t>Event </a:t>
            </a:r>
            <a:r>
              <a:rPr lang="zh-TW" altLang="en-US" dirty="0"/>
              <a:t>累積起來的。若能記錄過去所有的 </a:t>
            </a:r>
            <a:r>
              <a:rPr lang="en-US" altLang="zh-TW" dirty="0"/>
              <a:t>Event</a:t>
            </a:r>
            <a:r>
              <a:rPr lang="zh-TW" altLang="en-US" dirty="0"/>
              <a:t> </a:t>
            </a:r>
            <a:r>
              <a:rPr lang="en-US" altLang="zh-TW" dirty="0"/>
              <a:t>(</a:t>
            </a:r>
            <a:r>
              <a:rPr lang="zh-TW" altLang="en-US" dirty="0"/>
              <a:t> </a:t>
            </a:r>
            <a:r>
              <a:rPr lang="en-US" altLang="zh-TW" dirty="0"/>
              <a:t>Event Store ), </a:t>
            </a:r>
            <a:r>
              <a:rPr lang="zh-TW" altLang="en-US" dirty="0"/>
              <a:t>則應該要能重建最終狀態。</a:t>
            </a:r>
            <a:endParaRPr lang="en-US" altLang="zh-TW" dirty="0"/>
          </a:p>
          <a:p>
            <a:pPr lvl="1">
              <a:lnSpc>
                <a:spcPct val="120000"/>
              </a:lnSpc>
            </a:pPr>
            <a:r>
              <a:rPr lang="en-US" altLang="zh-TW" dirty="0"/>
              <a:t>(option) Command</a:t>
            </a:r>
            <a:r>
              <a:rPr lang="zh-TW" altLang="en-US" dirty="0"/>
              <a:t> 執行成功，發出 </a:t>
            </a:r>
            <a:r>
              <a:rPr lang="en-US" altLang="zh-TW" dirty="0"/>
              <a:t>Event</a:t>
            </a:r>
          </a:p>
          <a:p>
            <a:pPr lvl="1">
              <a:lnSpc>
                <a:spcPct val="120000"/>
              </a:lnSpc>
            </a:pPr>
            <a:r>
              <a:rPr lang="en-US" altLang="zh-TW" dirty="0"/>
              <a:t>Event Sourcing </a:t>
            </a:r>
            <a:r>
              <a:rPr lang="zh-TW" altLang="en-US" dirty="0"/>
              <a:t>需要透過 </a:t>
            </a:r>
            <a:r>
              <a:rPr lang="en-US" altLang="zh-TW" dirty="0"/>
              <a:t>CQRS </a:t>
            </a:r>
            <a:r>
              <a:rPr lang="zh-TW" altLang="en-US" dirty="0"/>
              <a:t>才能有良好的實作</a:t>
            </a:r>
            <a:endParaRPr lang="en-US" altLang="zh-TW" dirty="0"/>
          </a:p>
        </p:txBody>
      </p:sp>
      <p:pic>
        <p:nvPicPr>
          <p:cNvPr id="11" name="圖片 10">
            <a:extLst>
              <a:ext uri="{FF2B5EF4-FFF2-40B4-BE49-F238E27FC236}">
                <a16:creationId xmlns:a16="http://schemas.microsoft.com/office/drawing/2014/main" id="{890B64F2-DDA2-4EEF-B82C-2681DE43043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4159" t="30048" r="13715" b="53614"/>
          <a:stretch/>
        </p:blipFill>
        <p:spPr>
          <a:xfrm rot="-60000">
            <a:off x="5757493" y="600636"/>
            <a:ext cx="6344194" cy="2555301"/>
          </a:xfrm>
          <a:prstGeom prst="rect">
            <a:avLst/>
          </a:prstGeom>
        </p:spPr>
      </p:pic>
      <p:pic>
        <p:nvPicPr>
          <p:cNvPr id="13" name="Picture 4" descr="CQRS 命令查詢職責分離模式 (Command Query Responsibility Segregation)">
            <a:extLst>
              <a:ext uri="{FF2B5EF4-FFF2-40B4-BE49-F238E27FC236}">
                <a16:creationId xmlns:a16="http://schemas.microsoft.com/office/drawing/2014/main" id="{6A843B88-AC20-49C9-A93B-F96D0E266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92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783394-A68C-46A8-A698-79FBAE50BCA7}"/>
              </a:ext>
            </a:extLst>
          </p:cNvPr>
          <p:cNvSpPr>
            <a:spLocks noGrp="1"/>
          </p:cNvSpPr>
          <p:nvPr>
            <p:ph type="title"/>
          </p:nvPr>
        </p:nvSpPr>
        <p:spPr/>
        <p:txBody>
          <a:bodyPr/>
          <a:lstStyle/>
          <a:p>
            <a:r>
              <a:rPr lang="zh-TW" altLang="en-US" dirty="0"/>
              <a:t>案例</a:t>
            </a:r>
            <a:r>
              <a:rPr lang="en-US" altLang="zh-TW" dirty="0"/>
              <a:t>:</a:t>
            </a:r>
            <a:r>
              <a:rPr lang="zh-TW" altLang="en-US" dirty="0"/>
              <a:t> 銀行的存摺</a:t>
            </a:r>
          </a:p>
        </p:txBody>
      </p:sp>
      <p:sp>
        <p:nvSpPr>
          <p:cNvPr id="4" name="文字方塊 3">
            <a:extLst>
              <a:ext uri="{FF2B5EF4-FFF2-40B4-BE49-F238E27FC236}">
                <a16:creationId xmlns:a16="http://schemas.microsoft.com/office/drawing/2014/main" id="{68AF0F8D-E049-42E4-9056-D6D1BB9CA719}"/>
              </a:ext>
            </a:extLst>
          </p:cNvPr>
          <p:cNvSpPr txBox="1"/>
          <p:nvPr/>
        </p:nvSpPr>
        <p:spPr>
          <a:xfrm>
            <a:off x="1947984" y="6329966"/>
            <a:ext cx="5354992" cy="646331"/>
          </a:xfrm>
          <a:prstGeom prst="rect">
            <a:avLst/>
          </a:prstGeom>
          <a:noFill/>
        </p:spPr>
        <p:txBody>
          <a:bodyPr wrap="none" rtlCol="0">
            <a:spAutoFit/>
          </a:bodyPr>
          <a:lstStyle/>
          <a:p>
            <a:r>
              <a:rPr lang="en-US" altLang="zh-TW" dirty="0">
                <a:hlinkClick r:id="rId2"/>
              </a:rPr>
              <a:t>https://www.ettoday.net/news/20161211/827749.htm</a:t>
            </a:r>
            <a:endParaRPr lang="en-US" altLang="zh-TW" dirty="0"/>
          </a:p>
          <a:p>
            <a:endParaRPr lang="zh-TW" altLang="en-US" dirty="0"/>
          </a:p>
        </p:txBody>
      </p:sp>
      <p:pic>
        <p:nvPicPr>
          <p:cNvPr id="1026" name="Picture 2">
            <a:extLst>
              <a:ext uri="{FF2B5EF4-FFF2-40B4-BE49-F238E27FC236}">
                <a16:creationId xmlns:a16="http://schemas.microsoft.com/office/drawing/2014/main" id="{8A1536C5-22FB-41C2-926D-E9B0C4C87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92" y="1477985"/>
            <a:ext cx="8283799" cy="466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147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zh-TW" altLang="en-US" dirty="0"/>
              <a:t>微服務資料管理的天堂路</a:t>
            </a: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normAutofit fontScale="92500" lnSpcReduction="20000"/>
          </a:bodyPr>
          <a:lstStyle/>
          <a:p>
            <a:r>
              <a:rPr lang="zh-TW" altLang="en-US" dirty="0"/>
              <a:t>談 </a:t>
            </a:r>
            <a:r>
              <a:rPr lang="en-US" dirty="0"/>
              <a:t>CQRS / Event Sourcing </a:t>
            </a:r>
            <a:r>
              <a:rPr lang="zh-TW" altLang="en-US" dirty="0"/>
              <a:t>的應用與實踐</a:t>
            </a:r>
            <a:endParaRPr lang="en-US" altLang="zh-TW" dirty="0"/>
          </a:p>
          <a:p>
            <a:endParaRPr lang="en-US" dirty="0"/>
          </a:p>
          <a:p>
            <a:r>
              <a:rPr lang="en-US" altLang="zh-TW" b="1" dirty="0">
                <a:solidFill>
                  <a:srgbClr val="FF0000"/>
                </a:solidFill>
              </a:rPr>
              <a:t>91APP</a:t>
            </a:r>
            <a:endParaRPr lang="en-US" b="1" dirty="0">
              <a:solidFill>
                <a:srgbClr val="FF0000"/>
              </a:solidFill>
            </a:endParaRPr>
          </a:p>
          <a:p>
            <a:r>
              <a:rPr lang="en-US" dirty="0"/>
              <a:t>Andrew Wu, 2021/12/18</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B50529-61B4-4631-B4F7-A9C5413262DF}"/>
              </a:ext>
            </a:extLst>
          </p:cNvPr>
          <p:cNvSpPr>
            <a:spLocks noGrp="1"/>
          </p:cNvSpPr>
          <p:nvPr>
            <p:ph type="title"/>
          </p:nvPr>
        </p:nvSpPr>
        <p:spPr/>
        <p:txBody>
          <a:bodyPr/>
          <a:lstStyle/>
          <a:p>
            <a:r>
              <a:rPr lang="en-US" altLang="zh-TW" dirty="0"/>
              <a:t>How it work?</a:t>
            </a:r>
            <a:endParaRPr lang="zh-TW" altLang="en-US" dirty="0"/>
          </a:p>
        </p:txBody>
      </p:sp>
      <p:sp>
        <p:nvSpPr>
          <p:cNvPr id="3" name="內容版面配置區 2">
            <a:extLst>
              <a:ext uri="{FF2B5EF4-FFF2-40B4-BE49-F238E27FC236}">
                <a16:creationId xmlns:a16="http://schemas.microsoft.com/office/drawing/2014/main" id="{6CBB98CD-45F5-4F9F-BB78-B1953944A249}"/>
              </a:ext>
            </a:extLst>
          </p:cNvPr>
          <p:cNvSpPr>
            <a:spLocks noGrp="1"/>
          </p:cNvSpPr>
          <p:nvPr>
            <p:ph idx="1"/>
          </p:nvPr>
        </p:nvSpPr>
        <p:spPr/>
        <p:txBody>
          <a:bodyPr/>
          <a:lstStyle/>
          <a:p>
            <a:r>
              <a:rPr lang="zh-TW" altLang="en-US" dirty="0"/>
              <a:t>試著想像一下，銀行帳戶背後的 </a:t>
            </a:r>
            <a:r>
              <a:rPr lang="en-US" altLang="zh-TW" dirty="0"/>
              <a:t>database schema </a:t>
            </a:r>
            <a:r>
              <a:rPr lang="zh-TW" altLang="en-US" dirty="0"/>
              <a:t>如何設計</a:t>
            </a:r>
            <a:r>
              <a:rPr lang="en-US" altLang="zh-TW" dirty="0"/>
              <a:t>?</a:t>
            </a:r>
          </a:p>
          <a:p>
            <a:endParaRPr lang="en-US" altLang="zh-TW" dirty="0"/>
          </a:p>
          <a:p>
            <a:r>
              <a:rPr lang="en-US" altLang="zh-TW" dirty="0"/>
              <a:t>(1), </a:t>
            </a:r>
            <a:r>
              <a:rPr lang="zh-TW" altLang="en-US" dirty="0"/>
              <a:t>主表放 </a:t>
            </a:r>
            <a:r>
              <a:rPr lang="en-US" altLang="zh-TW" dirty="0"/>
              <a:t>balance, </a:t>
            </a:r>
            <a:r>
              <a:rPr lang="zh-TW" altLang="en-US" dirty="0"/>
              <a:t>子表放 存</a:t>
            </a:r>
            <a:r>
              <a:rPr lang="en-US" altLang="zh-TW" dirty="0"/>
              <a:t>/</a:t>
            </a:r>
            <a:r>
              <a:rPr lang="zh-TW" altLang="en-US" dirty="0"/>
              <a:t>提</a:t>
            </a:r>
            <a:r>
              <a:rPr lang="en-US" altLang="zh-TW" dirty="0"/>
              <a:t>, </a:t>
            </a:r>
            <a:r>
              <a:rPr lang="zh-TW" altLang="en-US" dirty="0"/>
              <a:t>時間</a:t>
            </a:r>
            <a:r>
              <a:rPr lang="en-US" altLang="zh-TW" dirty="0"/>
              <a:t>, </a:t>
            </a:r>
            <a:r>
              <a:rPr lang="zh-TW" altLang="en-US" dirty="0"/>
              <a:t>交易序號</a:t>
            </a:r>
            <a:r>
              <a:rPr lang="en-US" altLang="zh-TW" dirty="0"/>
              <a:t>, </a:t>
            </a:r>
            <a:r>
              <a:rPr lang="zh-TW" altLang="en-US" dirty="0"/>
              <a:t>註記</a:t>
            </a:r>
            <a:endParaRPr lang="en-US" altLang="zh-TW" dirty="0"/>
          </a:p>
          <a:p>
            <a:r>
              <a:rPr lang="en-US" altLang="zh-TW" dirty="0"/>
              <a:t>(2), </a:t>
            </a:r>
            <a:r>
              <a:rPr lang="zh-TW" altLang="en-US" dirty="0"/>
              <a:t>同 </a:t>
            </a:r>
            <a:r>
              <a:rPr lang="en-US" altLang="zh-TW" dirty="0"/>
              <a:t>1, </a:t>
            </a:r>
            <a:r>
              <a:rPr lang="zh-TW" altLang="en-US" dirty="0"/>
              <a:t>子表放 </a:t>
            </a:r>
            <a:r>
              <a:rPr lang="en-US" altLang="zh-TW" dirty="0"/>
              <a:t>balance</a:t>
            </a:r>
          </a:p>
          <a:p>
            <a:r>
              <a:rPr lang="en-US" altLang="zh-TW" dirty="0"/>
              <a:t>(3), </a:t>
            </a:r>
            <a:r>
              <a:rPr lang="zh-TW" altLang="en-US" dirty="0"/>
              <a:t>同 </a:t>
            </a:r>
            <a:r>
              <a:rPr lang="en-US" altLang="zh-TW" dirty="0"/>
              <a:t>2, </a:t>
            </a:r>
            <a:r>
              <a:rPr lang="zh-TW" altLang="en-US" dirty="0"/>
              <a:t>主表不放 </a:t>
            </a:r>
            <a:r>
              <a:rPr lang="en-US" altLang="zh-TW" dirty="0"/>
              <a:t>balance</a:t>
            </a:r>
          </a:p>
          <a:p>
            <a:r>
              <a:rPr lang="en-US" altLang="zh-TW" dirty="0"/>
              <a:t>(4), </a:t>
            </a:r>
            <a:r>
              <a:rPr lang="zh-TW" altLang="en-US" dirty="0"/>
              <a:t>同 </a:t>
            </a:r>
            <a:r>
              <a:rPr lang="en-US" altLang="zh-TW" dirty="0"/>
              <a:t>2, </a:t>
            </a:r>
            <a:r>
              <a:rPr lang="zh-TW" altLang="en-US" dirty="0"/>
              <a:t>不過主表子表都不放 </a:t>
            </a:r>
            <a:r>
              <a:rPr lang="en-US" altLang="zh-TW" dirty="0"/>
              <a:t>balance, </a:t>
            </a:r>
            <a:r>
              <a:rPr lang="zh-TW" altLang="en-US" dirty="0"/>
              <a:t>需要時即時運算</a:t>
            </a:r>
          </a:p>
        </p:txBody>
      </p:sp>
    </p:spTree>
    <p:extLst>
      <p:ext uri="{BB962C8B-B14F-4D97-AF65-F5344CB8AC3E}">
        <p14:creationId xmlns:p14="http://schemas.microsoft.com/office/powerpoint/2010/main" val="3653496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A148C-33B2-4CD9-9E35-58106F7E8E82}"/>
              </a:ext>
            </a:extLst>
          </p:cNvPr>
          <p:cNvSpPr>
            <a:spLocks noGrp="1"/>
          </p:cNvSpPr>
          <p:nvPr>
            <p:ph type="title"/>
          </p:nvPr>
        </p:nvSpPr>
        <p:spPr/>
        <p:txBody>
          <a:bodyPr/>
          <a:lstStyle/>
          <a:p>
            <a:r>
              <a:rPr lang="zh-TW" altLang="en-US" dirty="0"/>
              <a:t>該如何選擇</a:t>
            </a:r>
            <a:r>
              <a:rPr lang="en-US" altLang="zh-TW" dirty="0"/>
              <a:t>?</a:t>
            </a:r>
            <a:endParaRPr lang="zh-TW" altLang="en-US" dirty="0"/>
          </a:p>
        </p:txBody>
      </p:sp>
      <p:sp>
        <p:nvSpPr>
          <p:cNvPr id="3" name="內容版面配置區 2">
            <a:extLst>
              <a:ext uri="{FF2B5EF4-FFF2-40B4-BE49-F238E27FC236}">
                <a16:creationId xmlns:a16="http://schemas.microsoft.com/office/drawing/2014/main" id="{4A9FAA26-5612-422C-8170-AA6864A8A4FC}"/>
              </a:ext>
            </a:extLst>
          </p:cNvPr>
          <p:cNvSpPr>
            <a:spLocks noGrp="1"/>
          </p:cNvSpPr>
          <p:nvPr>
            <p:ph idx="1"/>
          </p:nvPr>
        </p:nvSpPr>
        <p:spPr/>
        <p:txBody>
          <a:bodyPr>
            <a:normAutofit fontScale="92500" lnSpcReduction="20000"/>
          </a:bodyPr>
          <a:lstStyle/>
          <a:p>
            <a:pPr marL="0" indent="0">
              <a:buNone/>
            </a:pPr>
            <a:r>
              <a:rPr lang="en-US" altLang="zh-TW" dirty="0"/>
              <a:t>// </a:t>
            </a:r>
            <a:r>
              <a:rPr lang="zh-TW" altLang="en-US" dirty="0"/>
              <a:t>別急著端出正規化</a:t>
            </a:r>
            <a:r>
              <a:rPr lang="en-US" altLang="zh-TW" dirty="0"/>
              <a:t>…</a:t>
            </a:r>
            <a:r>
              <a:rPr lang="zh-TW" altLang="en-US" dirty="0"/>
              <a:t> </a:t>
            </a:r>
            <a:endParaRPr lang="en-US" altLang="zh-TW" dirty="0"/>
          </a:p>
          <a:p>
            <a:pPr marL="0" indent="0">
              <a:buNone/>
            </a:pPr>
            <a:r>
              <a:rPr lang="zh-TW" altLang="en-US" dirty="0"/>
              <a:t>資料結構選擇不是對錯的問題，端看對你最重要的難題是哪一個。</a:t>
            </a:r>
            <a:endParaRPr lang="en-US" altLang="zh-TW" dirty="0"/>
          </a:p>
          <a:p>
            <a:pPr marL="0" indent="0">
              <a:buNone/>
            </a:pPr>
            <a:endParaRPr lang="en-US" altLang="zh-TW" dirty="0"/>
          </a:p>
          <a:p>
            <a:pPr marL="0" indent="0">
              <a:buNone/>
            </a:pPr>
            <a:r>
              <a:rPr lang="zh-TW" altLang="en-US" dirty="0"/>
              <a:t>銀行的難題</a:t>
            </a:r>
            <a:r>
              <a:rPr lang="en-US" altLang="zh-TW" dirty="0"/>
              <a:t>:</a:t>
            </a:r>
          </a:p>
          <a:p>
            <a:pPr marL="514350" indent="-514350">
              <a:buAutoNum type="arabicPeriod"/>
            </a:pPr>
            <a:r>
              <a:rPr lang="zh-TW" altLang="en-US" dirty="0"/>
              <a:t>資料計算錯誤怎麼回溯當時狀況</a:t>
            </a:r>
            <a:r>
              <a:rPr lang="en-US" altLang="zh-TW" dirty="0"/>
              <a:t>?</a:t>
            </a:r>
          </a:p>
          <a:p>
            <a:pPr marL="514350" indent="-514350">
              <a:buAutoNum type="arabicPeriod"/>
            </a:pPr>
            <a:r>
              <a:rPr lang="zh-TW" altLang="en-US" dirty="0"/>
              <a:t>交易計算錯誤的話，是否有辦法事後重新計算補救</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 </a:t>
            </a:r>
            <a:r>
              <a:rPr lang="en-US" altLang="zh-TW" dirty="0"/>
              <a:t>developer </a:t>
            </a:r>
            <a:r>
              <a:rPr lang="zh-TW" altLang="en-US" dirty="0"/>
              <a:t>的 </a:t>
            </a:r>
            <a:r>
              <a:rPr lang="en-US" altLang="zh-TW" dirty="0"/>
              <a:t>bug?</a:t>
            </a:r>
            <a:r>
              <a:rPr lang="zh-TW" altLang="en-US" dirty="0"/>
              <a:t> 能否修正 </a:t>
            </a:r>
            <a:r>
              <a:rPr lang="en-US" altLang="zh-TW" dirty="0"/>
              <a:t>bug </a:t>
            </a:r>
            <a:r>
              <a:rPr lang="zh-TW" altLang="en-US" dirty="0"/>
              <a:t>後重建正確資料</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如何防止有惡意的 </a:t>
            </a:r>
            <a:r>
              <a:rPr lang="en-US" altLang="zh-TW" dirty="0"/>
              <a:t>developer?</a:t>
            </a:r>
            <a:r>
              <a:rPr lang="zh-TW" altLang="en-US" dirty="0"/>
              <a:t> 能否事後回溯他做了什麼</a:t>
            </a:r>
            <a:r>
              <a:rPr lang="en-US" altLang="zh-TW" dirty="0"/>
              <a:t>?</a:t>
            </a:r>
          </a:p>
          <a:p>
            <a:pPr marL="514350" indent="-514350">
              <a:buAutoNum type="arabicPeriod"/>
            </a:pPr>
            <a:endParaRPr lang="en-US" altLang="zh-TW" dirty="0"/>
          </a:p>
          <a:p>
            <a:pPr marL="0" indent="0">
              <a:buNone/>
            </a:pPr>
            <a:r>
              <a:rPr lang="en-US" altLang="zh-TW" dirty="0"/>
              <a:t>// </a:t>
            </a:r>
            <a:r>
              <a:rPr lang="zh-TW" altLang="en-US" dirty="0"/>
              <a:t>接著才是大家熟知的</a:t>
            </a:r>
            <a:r>
              <a:rPr lang="en-US" altLang="zh-TW" dirty="0"/>
              <a:t>: </a:t>
            </a:r>
            <a:r>
              <a:rPr lang="zh-TW" altLang="en-US" dirty="0"/>
              <a:t>效能、正規化、一致性、可維護性等等議題</a:t>
            </a:r>
            <a:r>
              <a:rPr lang="en-US" altLang="zh-TW" dirty="0"/>
              <a:t>…</a:t>
            </a:r>
            <a:endParaRPr lang="zh-TW" altLang="en-US" dirty="0"/>
          </a:p>
        </p:txBody>
      </p:sp>
    </p:spTree>
    <p:extLst>
      <p:ext uri="{BB962C8B-B14F-4D97-AF65-F5344CB8AC3E}">
        <p14:creationId xmlns:p14="http://schemas.microsoft.com/office/powerpoint/2010/main" val="185317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5190B6-20B0-4D7C-B37C-7B6DA73804B7}"/>
              </a:ext>
            </a:extLst>
          </p:cNvPr>
          <p:cNvSpPr>
            <a:spLocks noGrp="1"/>
          </p:cNvSpPr>
          <p:nvPr>
            <p:ph type="title"/>
          </p:nvPr>
        </p:nvSpPr>
        <p:spPr/>
        <p:txBody>
          <a:bodyPr/>
          <a:lstStyle/>
          <a:p>
            <a:r>
              <a:rPr lang="zh-TW" altLang="en-US" dirty="0"/>
              <a:t>重新回來看看 </a:t>
            </a:r>
            <a:r>
              <a:rPr lang="en-US" altLang="zh-TW" dirty="0"/>
              <a:t>event sourcing </a:t>
            </a:r>
            <a:r>
              <a:rPr lang="zh-TW" altLang="en-US" dirty="0"/>
              <a:t>的作法</a:t>
            </a:r>
            <a:r>
              <a:rPr lang="en-US" altLang="zh-TW" dirty="0"/>
              <a:t>…</a:t>
            </a:r>
            <a:endParaRPr lang="zh-TW" altLang="en-US" dirty="0"/>
          </a:p>
        </p:txBody>
      </p:sp>
      <p:sp>
        <p:nvSpPr>
          <p:cNvPr id="3" name="內容版面配置區 2">
            <a:extLst>
              <a:ext uri="{FF2B5EF4-FFF2-40B4-BE49-F238E27FC236}">
                <a16:creationId xmlns:a16="http://schemas.microsoft.com/office/drawing/2014/main" id="{C7630F4C-8393-4398-8732-89767C8C3CD7}"/>
              </a:ext>
            </a:extLst>
          </p:cNvPr>
          <p:cNvSpPr>
            <a:spLocks noGrp="1"/>
          </p:cNvSpPr>
          <p:nvPr>
            <p:ph idx="1"/>
          </p:nvPr>
        </p:nvSpPr>
        <p:spPr/>
        <p:txBody>
          <a:bodyPr>
            <a:normAutofit lnSpcReduction="10000"/>
          </a:bodyPr>
          <a:lstStyle/>
          <a:p>
            <a:r>
              <a:rPr lang="zh-TW" altLang="en-US" dirty="0"/>
              <a:t>所有異動的需求，都當成 </a:t>
            </a:r>
            <a:r>
              <a:rPr lang="en-US" altLang="zh-TW" dirty="0"/>
              <a:t>“event”, </a:t>
            </a:r>
            <a:r>
              <a:rPr lang="zh-TW" altLang="en-US" dirty="0"/>
              <a:t>並且原封不動的按順序儲存</a:t>
            </a:r>
            <a:br>
              <a:rPr lang="en-US" altLang="zh-TW" dirty="0"/>
            </a:br>
            <a:r>
              <a:rPr lang="en-US" altLang="zh-TW" sz="1600" dirty="0"/>
              <a:t>(write only, C</a:t>
            </a:r>
            <a:r>
              <a:rPr lang="en-US" altLang="zh-TW" sz="1600" strike="sngStrike" dirty="0"/>
              <a:t>RUD</a:t>
            </a:r>
            <a:r>
              <a:rPr lang="en-US" altLang="zh-TW" sz="1600" dirty="0"/>
              <a:t> )</a:t>
            </a:r>
          </a:p>
          <a:p>
            <a:endParaRPr lang="en-US" altLang="zh-TW" sz="1600" dirty="0"/>
          </a:p>
          <a:p>
            <a:r>
              <a:rPr lang="zh-TW" altLang="en-US" dirty="0"/>
              <a:t>按照順序來處理 </a:t>
            </a:r>
            <a:r>
              <a:rPr lang="en-US" altLang="zh-TW" dirty="0"/>
              <a:t>“event” </a:t>
            </a:r>
            <a:r>
              <a:rPr lang="zh-TW" altLang="en-US" dirty="0"/>
              <a:t>對資料的改變</a:t>
            </a:r>
            <a:br>
              <a:rPr lang="en-US" altLang="zh-TW" dirty="0"/>
            </a:br>
            <a:r>
              <a:rPr lang="en-US" altLang="zh-TW" sz="1600" dirty="0"/>
              <a:t>(update “projection”, CRUD)</a:t>
            </a:r>
          </a:p>
          <a:p>
            <a:endParaRPr lang="en-US" altLang="zh-TW" sz="1600" dirty="0"/>
          </a:p>
          <a:p>
            <a:r>
              <a:rPr lang="zh-TW" altLang="en-US" dirty="0"/>
              <a:t>因為已經 </a:t>
            </a:r>
            <a:r>
              <a:rPr lang="en-US" altLang="zh-TW" dirty="0"/>
              <a:t>“</a:t>
            </a:r>
            <a:r>
              <a:rPr lang="zh-TW" altLang="en-US" dirty="0"/>
              <a:t>循序</a:t>
            </a:r>
            <a:r>
              <a:rPr lang="en-US" altLang="zh-TW" dirty="0"/>
              <a:t>”</a:t>
            </a:r>
            <a:r>
              <a:rPr lang="zh-TW" altLang="en-US" dirty="0"/>
              <a:t> 紀錄，只需要開最基本的權限，可以物理隔離。</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，所以不用擔心交易與鎖定等問題</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 記錄所有異動的需求，因此可以</a:t>
            </a:r>
            <a:r>
              <a:rPr lang="zh-TW" altLang="en-US" b="1" dirty="0"/>
              <a:t>重新回放</a:t>
            </a:r>
            <a:endParaRPr lang="en-US" altLang="zh-TW" b="1" dirty="0"/>
          </a:p>
          <a:p>
            <a:r>
              <a:rPr lang="zh-TW" altLang="en-US" dirty="0"/>
              <a:t>因為已經 </a:t>
            </a:r>
            <a:r>
              <a:rPr lang="en-US" altLang="zh-TW" dirty="0"/>
              <a:t>“</a:t>
            </a:r>
            <a:r>
              <a:rPr lang="zh-TW" altLang="en-US" dirty="0"/>
              <a:t>循序</a:t>
            </a:r>
            <a:r>
              <a:rPr lang="en-US" altLang="zh-TW" dirty="0"/>
              <a:t>” </a:t>
            </a:r>
            <a:r>
              <a:rPr lang="zh-TW" altLang="en-US" dirty="0"/>
              <a:t>記錄再處理，因此能夠安全的寫多份 </a:t>
            </a:r>
            <a:r>
              <a:rPr lang="en-US" altLang="zh-TW" dirty="0"/>
              <a:t>(developer), </a:t>
            </a:r>
            <a:r>
              <a:rPr lang="zh-TW" altLang="en-US" dirty="0"/>
              <a:t>並且用最適合將來使用的結構儲存</a:t>
            </a:r>
          </a:p>
        </p:txBody>
      </p:sp>
      <p:cxnSp>
        <p:nvCxnSpPr>
          <p:cNvPr id="5" name="直線接點 4">
            <a:extLst>
              <a:ext uri="{FF2B5EF4-FFF2-40B4-BE49-F238E27FC236}">
                <a16:creationId xmlns:a16="http://schemas.microsoft.com/office/drawing/2014/main" id="{E5644190-D8C8-4AF6-92E3-5D4F528AD81E}"/>
              </a:ext>
            </a:extLst>
          </p:cNvPr>
          <p:cNvCxnSpPr/>
          <p:nvPr/>
        </p:nvCxnSpPr>
        <p:spPr>
          <a:xfrm>
            <a:off x="508715" y="2595093"/>
            <a:ext cx="110629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936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CDCA4C-5A89-4466-B42E-C580E7D921D0}"/>
              </a:ext>
            </a:extLst>
          </p:cNvPr>
          <p:cNvSpPr>
            <a:spLocks noGrp="1"/>
          </p:cNvSpPr>
          <p:nvPr>
            <p:ph type="title"/>
          </p:nvPr>
        </p:nvSpPr>
        <p:spPr/>
        <p:txBody>
          <a:bodyPr/>
          <a:lstStyle/>
          <a:p>
            <a:r>
              <a:rPr lang="zh-TW" altLang="en-US" dirty="0"/>
              <a:t>來看看分解動作</a:t>
            </a:r>
            <a:r>
              <a:rPr lang="en-US" altLang="zh-TW" dirty="0"/>
              <a:t>:</a:t>
            </a:r>
            <a:endParaRPr lang="zh-TW" altLang="en-US" dirty="0"/>
          </a:p>
        </p:txBody>
      </p:sp>
      <p:graphicFrame>
        <p:nvGraphicFramePr>
          <p:cNvPr id="4" name="表格 4">
            <a:extLst>
              <a:ext uri="{FF2B5EF4-FFF2-40B4-BE49-F238E27FC236}">
                <a16:creationId xmlns:a16="http://schemas.microsoft.com/office/drawing/2014/main" id="{D8BCE8E6-6898-4A3D-920A-EA43C549175C}"/>
              </a:ext>
            </a:extLst>
          </p:cNvPr>
          <p:cNvGraphicFramePr>
            <a:graphicFrameLocks noGrp="1"/>
          </p:cNvGraphicFramePr>
          <p:nvPr>
            <p:ph idx="1"/>
            <p:extLst>
              <p:ext uri="{D42A27DB-BD31-4B8C-83A1-F6EECF244321}">
                <p14:modId xmlns:p14="http://schemas.microsoft.com/office/powerpoint/2010/main" val="502220566"/>
              </p:ext>
            </p:extLst>
          </p:nvPr>
        </p:nvGraphicFramePr>
        <p:xfrm>
          <a:off x="838199" y="3525636"/>
          <a:ext cx="10515598" cy="259588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r"/>
                      <a:endParaRPr lang="zh-TW" altLang="en-US" dirty="0"/>
                    </a:p>
                  </a:txBody>
                  <a:tcPr/>
                </a:tc>
                <a:tc>
                  <a:txBody>
                    <a:bodyPr/>
                    <a:lstStyle/>
                    <a:p>
                      <a:pPr algn="r"/>
                      <a:r>
                        <a:rPr lang="en-US" altLang="zh-TW" dirty="0"/>
                        <a:t>5,000.00</a:t>
                      </a:r>
                      <a:endParaRPr lang="zh-TW" altLang="en-US" dirty="0"/>
                    </a:p>
                  </a:txBody>
                  <a:tcPr/>
                </a:tc>
                <a:tc>
                  <a:txBody>
                    <a:bodyPr/>
                    <a:lstStyle/>
                    <a:p>
                      <a:pPr algn="r"/>
                      <a:r>
                        <a:rPr lang="en-US" altLang="zh-TW" dirty="0"/>
                        <a:t>70,429.00</a:t>
                      </a:r>
                      <a:endParaRPr lang="zh-TW" altLang="en-US" dirty="0"/>
                    </a:p>
                  </a:txBody>
                  <a:tcPr/>
                </a:tc>
                <a:extLst>
                  <a:ext uri="{0D108BD9-81ED-4DB2-BD59-A6C34878D82A}">
                    <a16:rowId xmlns:a16="http://schemas.microsoft.com/office/drawing/2014/main" val="2687226343"/>
                  </a:ext>
                </a:extLst>
              </a:tr>
              <a:tr h="370840">
                <a:tc>
                  <a:txBody>
                    <a:bodyPr/>
                    <a:lstStyle/>
                    <a:p>
                      <a:r>
                        <a:rPr lang="en-US" altLang="zh-TW" dirty="0"/>
                        <a:t>14</a:t>
                      </a:r>
                      <a:endParaRPr lang="zh-TW" altLang="en-US" dirty="0"/>
                    </a:p>
                  </a:txBody>
                  <a:tcPr/>
                </a:tc>
                <a:tc>
                  <a:txBody>
                    <a:bodyPr/>
                    <a:lstStyle/>
                    <a:p>
                      <a:r>
                        <a:rPr lang="en-US" altLang="zh-TW" dirty="0"/>
                        <a:t>105/01/22</a:t>
                      </a:r>
                      <a:endParaRPr lang="zh-TW" altLang="en-US" dirty="0"/>
                    </a:p>
                  </a:txBody>
                  <a:tcPr/>
                </a:tc>
                <a:tc>
                  <a:txBody>
                    <a:bodyPr/>
                    <a:lstStyle/>
                    <a:p>
                      <a:r>
                        <a:rPr lang="zh-TW" altLang="en-US" dirty="0"/>
                        <a:t>壽險保費</a:t>
                      </a:r>
                    </a:p>
                  </a:txBody>
                  <a:tcPr/>
                </a:tc>
                <a:tc>
                  <a:txBody>
                    <a:bodyPr/>
                    <a:lstStyle/>
                    <a:p>
                      <a:pPr algn="r"/>
                      <a:endParaRPr lang="zh-TW" altLang="en-US" dirty="0"/>
                    </a:p>
                  </a:txBody>
                  <a:tcPr/>
                </a:tc>
                <a:tc>
                  <a:txBody>
                    <a:bodyPr/>
                    <a:lstStyle/>
                    <a:p>
                      <a:pPr algn="r"/>
                      <a:r>
                        <a:rPr lang="en-US" altLang="zh-TW" dirty="0"/>
                        <a:t>1,857.00</a:t>
                      </a:r>
                      <a:endParaRPr lang="zh-TW" altLang="en-US" dirty="0"/>
                    </a:p>
                  </a:txBody>
                  <a:tcPr/>
                </a:tc>
                <a:tc>
                  <a:txBody>
                    <a:bodyPr/>
                    <a:lstStyle/>
                    <a:p>
                      <a:pPr algn="r"/>
                      <a:r>
                        <a:rPr lang="en-US" altLang="zh-TW" dirty="0"/>
                        <a:t>68,572.00</a:t>
                      </a:r>
                      <a:endParaRPr lang="zh-TW" altLang="en-US" dirty="0"/>
                    </a:p>
                  </a:txBody>
                  <a:tcPr/>
                </a:tc>
                <a:extLst>
                  <a:ext uri="{0D108BD9-81ED-4DB2-BD59-A6C34878D82A}">
                    <a16:rowId xmlns:a16="http://schemas.microsoft.com/office/drawing/2014/main" val="3710807047"/>
                  </a:ext>
                </a:extLst>
              </a:tr>
              <a:tr h="370840">
                <a:tc>
                  <a:txBody>
                    <a:bodyPr/>
                    <a:lstStyle/>
                    <a:p>
                      <a:r>
                        <a:rPr lang="en-US" altLang="zh-TW" dirty="0"/>
                        <a:t>15</a:t>
                      </a:r>
                      <a:endParaRPr lang="zh-TW" altLang="en-US" dirty="0"/>
                    </a:p>
                  </a:txBody>
                  <a:tcPr/>
                </a:tc>
                <a:tc>
                  <a:txBody>
                    <a:bodyPr/>
                    <a:lstStyle/>
                    <a:p>
                      <a:r>
                        <a:rPr lang="en-US" altLang="zh-TW" dirty="0"/>
                        <a:t>105/02/03</a:t>
                      </a:r>
                      <a:endParaRPr lang="zh-TW" altLang="en-US" dirty="0"/>
                    </a:p>
                  </a:txBody>
                  <a:tcPr/>
                </a:tc>
                <a:tc>
                  <a:txBody>
                    <a:bodyPr/>
                    <a:lstStyle/>
                    <a:p>
                      <a:r>
                        <a:rPr lang="zh-TW" altLang="en-US" dirty="0"/>
                        <a:t>卡片提款</a:t>
                      </a:r>
                    </a:p>
                  </a:txBody>
                  <a:tcPr/>
                </a:tc>
                <a:tc>
                  <a:txBody>
                    <a:bodyPr/>
                    <a:lstStyle/>
                    <a:p>
                      <a:pPr algn="r"/>
                      <a:endParaRPr lang="zh-TW" altLang="en-US" dirty="0"/>
                    </a:p>
                  </a:txBody>
                  <a:tcPr/>
                </a:tc>
                <a:tc>
                  <a:txBody>
                    <a:bodyPr/>
                    <a:lstStyle/>
                    <a:p>
                      <a:pPr algn="r"/>
                      <a:r>
                        <a:rPr lang="en-US" altLang="zh-TW" dirty="0"/>
                        <a:t>10,000.00</a:t>
                      </a:r>
                      <a:endParaRPr lang="zh-TW" altLang="en-US" dirty="0"/>
                    </a:p>
                  </a:txBody>
                  <a:tcPr/>
                </a:tc>
                <a:tc>
                  <a:txBody>
                    <a:bodyPr/>
                    <a:lstStyle/>
                    <a:p>
                      <a:pPr algn="r"/>
                      <a:r>
                        <a:rPr lang="en-US" altLang="zh-TW" dirty="0"/>
                        <a:t>58,572.00</a:t>
                      </a:r>
                      <a:endParaRPr lang="zh-TW" altLang="en-US" dirty="0"/>
                    </a:p>
                  </a:txBody>
                  <a:tcPr/>
                </a:tc>
                <a:extLst>
                  <a:ext uri="{0D108BD9-81ED-4DB2-BD59-A6C34878D82A}">
                    <a16:rowId xmlns:a16="http://schemas.microsoft.com/office/drawing/2014/main" val="2375631865"/>
                  </a:ext>
                </a:extLst>
              </a:tr>
              <a:tr h="370840">
                <a:tc>
                  <a:txBody>
                    <a:bodyPr/>
                    <a:lstStyle/>
                    <a:p>
                      <a:r>
                        <a:rPr lang="en-US" altLang="zh-TW" dirty="0"/>
                        <a:t>…</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525695814"/>
                  </a:ext>
                </a:extLst>
              </a:tr>
            </a:tbl>
          </a:graphicData>
        </a:graphic>
      </p:graphicFrame>
      <p:sp>
        <p:nvSpPr>
          <p:cNvPr id="5" name="文字方塊 4">
            <a:extLst>
              <a:ext uri="{FF2B5EF4-FFF2-40B4-BE49-F238E27FC236}">
                <a16:creationId xmlns:a16="http://schemas.microsoft.com/office/drawing/2014/main" id="{7BD5C740-693E-4C2D-B155-E262141EABB6}"/>
              </a:ext>
            </a:extLst>
          </p:cNvPr>
          <p:cNvSpPr txBox="1"/>
          <p:nvPr/>
        </p:nvSpPr>
        <p:spPr>
          <a:xfrm>
            <a:off x="838199" y="1989786"/>
            <a:ext cx="9187130" cy="1200329"/>
          </a:xfrm>
          <a:prstGeom prst="rect">
            <a:avLst/>
          </a:prstGeom>
          <a:noFill/>
        </p:spPr>
        <p:txBody>
          <a:bodyPr wrap="none" rtlCol="0">
            <a:spAutoFit/>
          </a:bodyPr>
          <a:lstStyle/>
          <a:p>
            <a:r>
              <a:rPr lang="zh-TW" altLang="en-US" dirty="0"/>
              <a:t>我們看到的 </a:t>
            </a:r>
            <a:r>
              <a:rPr lang="en-US" altLang="zh-TW" dirty="0"/>
              <a:t>“</a:t>
            </a:r>
            <a:r>
              <a:rPr lang="zh-TW" altLang="en-US" dirty="0"/>
              <a:t>存摺</a:t>
            </a:r>
            <a:r>
              <a:rPr lang="en-US" altLang="zh-TW" dirty="0"/>
              <a:t>”</a:t>
            </a:r>
            <a:r>
              <a:rPr lang="zh-TW" altLang="en-US" dirty="0"/>
              <a:t>，是最後的 </a:t>
            </a:r>
            <a:r>
              <a:rPr lang="en-US" altLang="zh-TW" dirty="0"/>
              <a:t>“</a:t>
            </a:r>
            <a:r>
              <a:rPr lang="zh-TW" altLang="en-US" dirty="0"/>
              <a:t>結果</a:t>
            </a:r>
            <a:r>
              <a:rPr lang="en-US" altLang="zh-TW" dirty="0"/>
              <a:t>”</a:t>
            </a:r>
            <a:r>
              <a:rPr lang="zh-TW" altLang="en-US" dirty="0"/>
              <a:t>。</a:t>
            </a:r>
            <a:endParaRPr lang="en-US" altLang="zh-TW" dirty="0"/>
          </a:p>
          <a:p>
            <a:r>
              <a:rPr lang="zh-TW" altLang="en-US" dirty="0"/>
              <a:t>存摺一旦打印出來，就算銀行端重新更新資料庫的內容，紙本印出來的內容也不會改變。</a:t>
            </a:r>
            <a:endParaRPr lang="en-US" altLang="zh-TW" dirty="0"/>
          </a:p>
          <a:p>
            <a:endParaRPr lang="en-US" altLang="zh-TW" dirty="0"/>
          </a:p>
          <a:p>
            <a:r>
              <a:rPr lang="en-US" altLang="zh-TW" dirty="0"/>
              <a:t>// event store </a:t>
            </a:r>
            <a:r>
              <a:rPr lang="zh-TW" altLang="en-US" dirty="0"/>
              <a:t>該包含 </a:t>
            </a:r>
            <a:r>
              <a:rPr lang="en-US" altLang="zh-TW" dirty="0"/>
              <a:t>balance </a:t>
            </a:r>
            <a:r>
              <a:rPr lang="zh-TW" altLang="en-US" dirty="0"/>
              <a:t>嗎</a:t>
            </a:r>
            <a:r>
              <a:rPr lang="en-US" altLang="zh-TW" dirty="0"/>
              <a:t>?</a:t>
            </a:r>
            <a:endParaRPr lang="zh-TW" altLang="en-US" dirty="0"/>
          </a:p>
        </p:txBody>
      </p:sp>
    </p:spTree>
    <p:extLst>
      <p:ext uri="{BB962C8B-B14F-4D97-AF65-F5344CB8AC3E}">
        <p14:creationId xmlns:p14="http://schemas.microsoft.com/office/powerpoint/2010/main" val="302121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實際的 </a:t>
            </a:r>
            <a:r>
              <a:rPr lang="en-US" altLang="zh-TW" dirty="0"/>
              <a:t>schema </a:t>
            </a:r>
            <a:r>
              <a:rPr lang="zh-TW" altLang="en-US" dirty="0"/>
              <a:t>設計</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677052085"/>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r"/>
                      <a:endParaRPr lang="zh-TW" altLang="en-US" dirty="0"/>
                    </a:p>
                  </a:txBody>
                  <a:tcPr/>
                </a:tc>
                <a:tc>
                  <a:txBody>
                    <a:bodyPr/>
                    <a:lstStyle/>
                    <a:p>
                      <a:pPr algn="r"/>
                      <a:r>
                        <a:rPr lang="en-US" altLang="zh-TW" dirty="0"/>
                        <a:t>5,000.00</a:t>
                      </a:r>
                      <a:endParaRPr lang="zh-TW" altLang="en-US" dirty="0"/>
                    </a:p>
                  </a:txBody>
                  <a:tcPr/>
                </a:tc>
                <a:tc>
                  <a:txBody>
                    <a:bodyPr/>
                    <a:lstStyle/>
                    <a:p>
                      <a:pPr algn="r"/>
                      <a:r>
                        <a:rPr lang="en-US" altLang="zh-TW" dirty="0"/>
                        <a:t>70,429.00</a:t>
                      </a: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1502283238"/>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l"/>
                      <a:r>
                        <a:rPr lang="en-US" altLang="zh-TW" dirty="0"/>
                        <a:t>Withdraw, 5,000</a:t>
                      </a:r>
                      <a:endParaRPr lang="zh-TW" altLang="en-US" dirty="0"/>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2965877" cy="369332"/>
          </a:xfrm>
          <a:prstGeom prst="rect">
            <a:avLst/>
          </a:prstGeom>
          <a:noFill/>
        </p:spPr>
        <p:txBody>
          <a:bodyPr wrap="none" rtlCol="0">
            <a:spAutoFit/>
          </a:bodyPr>
          <a:lstStyle/>
          <a:p>
            <a:r>
              <a:rPr lang="zh-TW" altLang="en-US" dirty="0"/>
              <a:t>目前餘額</a:t>
            </a:r>
            <a:r>
              <a:rPr lang="en-US" altLang="zh-TW" dirty="0"/>
              <a:t>:</a:t>
            </a:r>
            <a:r>
              <a:rPr lang="zh-TW" altLang="en-US" dirty="0"/>
              <a:t> </a:t>
            </a:r>
            <a:r>
              <a:rPr lang="en-US" altLang="zh-TW" dirty="0"/>
              <a:t>	70,429.00</a:t>
            </a:r>
            <a:endParaRPr lang="zh-TW" altLang="en-US" dirty="0"/>
          </a:p>
        </p:txBody>
      </p:sp>
      <p:sp>
        <p:nvSpPr>
          <p:cNvPr id="7" name="文字方塊 6">
            <a:extLst>
              <a:ext uri="{FF2B5EF4-FFF2-40B4-BE49-F238E27FC236}">
                <a16:creationId xmlns:a16="http://schemas.microsoft.com/office/drawing/2014/main" id="{281A58C1-CACE-4D30-B992-D1BF8A818C1A}"/>
              </a:ext>
            </a:extLst>
          </p:cNvPr>
          <p:cNvSpPr txBox="1"/>
          <p:nvPr/>
        </p:nvSpPr>
        <p:spPr>
          <a:xfrm>
            <a:off x="315532" y="3483739"/>
            <a:ext cx="2781915" cy="1200329"/>
          </a:xfrm>
          <a:prstGeom prst="rect">
            <a:avLst/>
          </a:prstGeom>
          <a:noFill/>
        </p:spPr>
        <p:txBody>
          <a:bodyPr wrap="none" rtlCol="0">
            <a:spAutoFit/>
          </a:bodyPr>
          <a:lstStyle/>
          <a:p>
            <a:r>
              <a:rPr lang="en-US" altLang="zh-TW" dirty="0"/>
              <a:t>Read Model (Query Only)</a:t>
            </a:r>
          </a:p>
          <a:p>
            <a:endParaRPr lang="en-US" altLang="zh-TW" dirty="0"/>
          </a:p>
          <a:p>
            <a:endParaRPr lang="en-US" altLang="zh-TW" dirty="0"/>
          </a:p>
          <a:p>
            <a:r>
              <a:rPr lang="en-US" altLang="zh-TW" dirty="0"/>
              <a:t>Write Model</a:t>
            </a:r>
            <a:r>
              <a:rPr lang="zh-TW" altLang="en-US" dirty="0"/>
              <a:t> </a:t>
            </a:r>
            <a:r>
              <a:rPr lang="en-US" altLang="zh-TW" dirty="0"/>
              <a:t>(Append Only)</a:t>
            </a:r>
            <a:endParaRPr lang="zh-TW" altLang="en-US" dirty="0"/>
          </a:p>
        </p:txBody>
      </p:sp>
      <p:cxnSp>
        <p:nvCxnSpPr>
          <p:cNvPr id="9" name="直線接點 8">
            <a:extLst>
              <a:ext uri="{FF2B5EF4-FFF2-40B4-BE49-F238E27FC236}">
                <a16:creationId xmlns:a16="http://schemas.microsoft.com/office/drawing/2014/main" id="{3BF904A3-620A-4C1C-A96F-E0E8300F3552}"/>
              </a:ext>
            </a:extLst>
          </p:cNvPr>
          <p:cNvCxnSpPr/>
          <p:nvPr/>
        </p:nvCxnSpPr>
        <p:spPr>
          <a:xfrm>
            <a:off x="0" y="4108360"/>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456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3" name="內容版面配置區 2">
            <a:extLst>
              <a:ext uri="{FF2B5EF4-FFF2-40B4-BE49-F238E27FC236}">
                <a16:creationId xmlns:a16="http://schemas.microsoft.com/office/drawing/2014/main" id="{0479D165-4B2E-4C81-A493-6F1FFE359ECD}"/>
              </a:ext>
            </a:extLst>
          </p:cNvPr>
          <p:cNvSpPr>
            <a:spLocks noGrp="1"/>
          </p:cNvSpPr>
          <p:nvPr>
            <p:ph idx="1"/>
          </p:nvPr>
        </p:nvSpPr>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grpSp>
        <p:nvGrpSpPr>
          <p:cNvPr id="6" name="群組 5">
            <a:extLst>
              <a:ext uri="{FF2B5EF4-FFF2-40B4-BE49-F238E27FC236}">
                <a16:creationId xmlns:a16="http://schemas.microsoft.com/office/drawing/2014/main" id="{78B60D53-20A0-4123-9FB7-572E1133494F}"/>
              </a:ext>
            </a:extLst>
          </p:cNvPr>
          <p:cNvGrpSpPr/>
          <p:nvPr/>
        </p:nvGrpSpPr>
        <p:grpSpPr>
          <a:xfrm>
            <a:off x="2692985" y="1872589"/>
            <a:ext cx="7053534" cy="4257409"/>
            <a:chOff x="2105698" y="2423823"/>
            <a:chExt cx="7053534" cy="4257409"/>
          </a:xfrm>
        </p:grpSpPr>
        <p:pic>
          <p:nvPicPr>
            <p:cNvPr id="5" name="Picture 2">
              <a:extLst>
                <a:ext uri="{FF2B5EF4-FFF2-40B4-BE49-F238E27FC236}">
                  <a16:creationId xmlns:a16="http://schemas.microsoft.com/office/drawing/2014/main" id="{29645F8A-8BB9-4675-9E96-37531DDC8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006" y="2423823"/>
              <a:ext cx="5313972" cy="375314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6EE323C-F57A-49BB-8AED-7BF72BA5AEEB}"/>
                </a:ext>
              </a:extLst>
            </p:cNvPr>
            <p:cNvSpPr txBox="1"/>
            <p:nvPr/>
          </p:nvSpPr>
          <p:spPr>
            <a:xfrm>
              <a:off x="2105698" y="6311900"/>
              <a:ext cx="705353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如果你沒辦法回答出來，那你要重新了解一下 </a:t>
              </a:r>
              <a:r>
                <a:rPr lang="en-US" altLang="zh-TW" dirty="0">
                  <a:latin typeface="微軟正黑體" panose="020B0604030504040204" pitchFamily="34" charset="-120"/>
                  <a:ea typeface="微軟正黑體" panose="020B0604030504040204" pitchFamily="34" charset="-120"/>
                </a:rPr>
                <a:t>ES</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CRUD</a:t>
              </a:r>
              <a:r>
                <a:rPr lang="zh-TW" altLang="en-US" dirty="0">
                  <a:latin typeface="微軟正黑體" panose="020B0604030504040204" pitchFamily="34" charset="-120"/>
                  <a:ea typeface="微軟正黑體" panose="020B0604030504040204" pitchFamily="34" charset="-120"/>
                </a:rPr>
                <a:t> 的觀念。</a:t>
              </a:r>
            </a:p>
          </p:txBody>
        </p:sp>
      </p:grpSp>
    </p:spTree>
    <p:extLst>
      <p:ext uri="{BB962C8B-B14F-4D97-AF65-F5344CB8AC3E}">
        <p14:creationId xmlns:p14="http://schemas.microsoft.com/office/powerpoint/2010/main" val="3362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DF541E-7346-4982-ACA6-66238C1DF5CF}"/>
              </a:ext>
            </a:extLst>
          </p:cNvPr>
          <p:cNvSpPr>
            <a:spLocks noGrp="1"/>
          </p:cNvSpPr>
          <p:nvPr>
            <p:ph type="title"/>
          </p:nvPr>
        </p:nvSpPr>
        <p:spPr/>
        <p:txBody>
          <a:bodyPr/>
          <a:lstStyle/>
          <a:p>
            <a:r>
              <a:rPr lang="en-US" altLang="zh-TW" dirty="0"/>
              <a:t>Q1.</a:t>
            </a:r>
            <a:r>
              <a:rPr lang="zh-TW" altLang="en-US" dirty="0"/>
              <a:t> 如果銀行利息算錯了，可以改掉重跑</a:t>
            </a:r>
            <a:r>
              <a:rPr lang="en-US" altLang="zh-TW" dirty="0"/>
              <a:t>?</a:t>
            </a:r>
            <a:endParaRPr lang="zh-TW" altLang="en-US" dirty="0"/>
          </a:p>
        </p:txBody>
      </p:sp>
      <p:sp>
        <p:nvSpPr>
          <p:cNvPr id="3" name="內容版面配置區 2">
            <a:extLst>
              <a:ext uri="{FF2B5EF4-FFF2-40B4-BE49-F238E27FC236}">
                <a16:creationId xmlns:a16="http://schemas.microsoft.com/office/drawing/2014/main" id="{A75E19FA-32D3-4E29-870F-B878507B03A7}"/>
              </a:ext>
            </a:extLst>
          </p:cNvPr>
          <p:cNvSpPr>
            <a:spLocks noGrp="1"/>
          </p:cNvSpPr>
          <p:nvPr>
            <p:ph idx="1"/>
          </p:nvPr>
        </p:nvSpPr>
        <p:spPr/>
        <p:txBody>
          <a:bodyPr/>
          <a:lstStyle/>
          <a:p>
            <a:r>
              <a:rPr lang="zh-TW" altLang="en-US" dirty="0"/>
              <a:t>可以。從 </a:t>
            </a:r>
            <a:r>
              <a:rPr lang="en-US" altLang="zh-TW" dirty="0"/>
              <a:t>11 </a:t>
            </a:r>
            <a:r>
              <a:rPr lang="zh-TW" altLang="en-US" dirty="0"/>
              <a:t>筆開始重新計算即可</a:t>
            </a:r>
            <a:endParaRPr lang="en-US" altLang="zh-TW" dirty="0"/>
          </a:p>
          <a:p>
            <a:r>
              <a:rPr lang="zh-TW" altLang="en-US" dirty="0"/>
              <a:t>不可。應該事後追加一筆沖正的修正紀錄，多退少補</a:t>
            </a:r>
            <a:endParaRPr lang="en-US" altLang="zh-TW" dirty="0"/>
          </a:p>
          <a:p>
            <a:endParaRPr lang="en-US" altLang="zh-TW" dirty="0"/>
          </a:p>
          <a:p>
            <a:endParaRPr lang="en-US" altLang="zh-TW" dirty="0"/>
          </a:p>
          <a:p>
            <a:r>
              <a:rPr lang="zh-TW" altLang="en-US" dirty="0"/>
              <a:t>何時才需要重跑</a:t>
            </a:r>
            <a:r>
              <a:rPr lang="en-US" altLang="zh-TW" dirty="0"/>
              <a:t>?</a:t>
            </a:r>
          </a:p>
          <a:p>
            <a:r>
              <a:rPr lang="en-US" altLang="zh-TW" dirty="0"/>
              <a:t>1.</a:t>
            </a:r>
            <a:r>
              <a:rPr lang="zh-TW" altLang="en-US" dirty="0"/>
              <a:t> 邏輯錯誤 </a:t>
            </a:r>
            <a:r>
              <a:rPr lang="en-US" altLang="zh-TW" dirty="0"/>
              <a:t>(bug)</a:t>
            </a:r>
            <a:r>
              <a:rPr lang="zh-TW" altLang="en-US" dirty="0"/>
              <a:t>，需要修正時</a:t>
            </a:r>
            <a:r>
              <a:rPr lang="en-US" altLang="zh-TW" dirty="0"/>
              <a:t>?</a:t>
            </a:r>
          </a:p>
          <a:p>
            <a:r>
              <a:rPr lang="en-US" altLang="zh-TW" dirty="0"/>
              <a:t>2.</a:t>
            </a:r>
            <a:r>
              <a:rPr lang="zh-TW" altLang="en-US" dirty="0"/>
              <a:t> 系統錯誤 </a:t>
            </a:r>
            <a:r>
              <a:rPr lang="en-US" altLang="zh-TW" dirty="0"/>
              <a:t>(failure)</a:t>
            </a:r>
            <a:r>
              <a:rPr lang="zh-TW" altLang="en-US" dirty="0"/>
              <a:t>，需要從某時間點的備份重新還原系統時</a:t>
            </a:r>
          </a:p>
        </p:txBody>
      </p:sp>
    </p:spTree>
    <p:extLst>
      <p:ext uri="{BB962C8B-B14F-4D97-AF65-F5344CB8AC3E}">
        <p14:creationId xmlns:p14="http://schemas.microsoft.com/office/powerpoint/2010/main" val="2107759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91F9B5-5FAB-4031-9328-4C0D12B77B0C}"/>
              </a:ext>
            </a:extLst>
          </p:cNvPr>
          <p:cNvSpPr>
            <a:spLocks noGrp="1"/>
          </p:cNvSpPr>
          <p:nvPr>
            <p:ph type="title"/>
          </p:nvPr>
        </p:nvSpPr>
        <p:spPr/>
        <p:txBody>
          <a:bodyPr/>
          <a:lstStyle/>
          <a:p>
            <a:r>
              <a:rPr lang="en-US" altLang="zh-TW" dirty="0"/>
              <a:t>Q2. </a:t>
            </a:r>
            <a:r>
              <a:rPr lang="zh-TW" altLang="en-US" dirty="0"/>
              <a:t>如果程式有 </a:t>
            </a:r>
            <a:r>
              <a:rPr lang="en-US" altLang="zh-TW" dirty="0"/>
              <a:t>Bug, Balance </a:t>
            </a:r>
            <a:r>
              <a:rPr lang="zh-TW" altLang="en-US" dirty="0"/>
              <a:t>錯誤</a:t>
            </a:r>
            <a:r>
              <a:rPr lang="en-US" altLang="zh-TW" dirty="0"/>
              <a:t>…</a:t>
            </a:r>
            <a:endParaRPr lang="zh-TW" altLang="en-US" dirty="0"/>
          </a:p>
        </p:txBody>
      </p:sp>
      <p:sp>
        <p:nvSpPr>
          <p:cNvPr id="3" name="內容版面配置區 2">
            <a:extLst>
              <a:ext uri="{FF2B5EF4-FFF2-40B4-BE49-F238E27FC236}">
                <a16:creationId xmlns:a16="http://schemas.microsoft.com/office/drawing/2014/main" id="{4683BBDD-6337-4231-B931-A1ACA69934C4}"/>
              </a:ext>
            </a:extLst>
          </p:cNvPr>
          <p:cNvSpPr>
            <a:spLocks noGrp="1"/>
          </p:cNvSpPr>
          <p:nvPr>
            <p:ph idx="1"/>
          </p:nvPr>
        </p:nvSpPr>
        <p:spPr/>
        <p:txBody>
          <a:bodyPr/>
          <a:lstStyle/>
          <a:p>
            <a:r>
              <a:rPr lang="zh-TW" altLang="en-US" dirty="0"/>
              <a:t>事實上已成功執行的交易，已無法反悔</a:t>
            </a:r>
            <a:endParaRPr lang="en-US" altLang="zh-TW" dirty="0"/>
          </a:p>
          <a:p>
            <a:r>
              <a:rPr lang="zh-TW" altLang="en-US" dirty="0"/>
              <a:t>應後續沖帳修正結果</a:t>
            </a:r>
            <a:endParaRPr lang="en-US" altLang="zh-TW" dirty="0"/>
          </a:p>
          <a:p>
            <a:r>
              <a:rPr lang="en-US" altLang="zh-TW" dirty="0"/>
              <a:t>Event </a:t>
            </a:r>
            <a:r>
              <a:rPr lang="zh-TW" altLang="en-US" dirty="0"/>
              <a:t>代表已發生的事實，只能接受</a:t>
            </a:r>
            <a:r>
              <a:rPr lang="en-US" altLang="zh-TW" dirty="0"/>
              <a:t>?</a:t>
            </a:r>
          </a:p>
          <a:p>
            <a:endParaRPr lang="en-US" altLang="zh-TW" dirty="0"/>
          </a:p>
          <a:p>
            <a:endParaRPr lang="en-US" altLang="zh-TW" dirty="0"/>
          </a:p>
          <a:p>
            <a:pPr marL="0" indent="0">
              <a:buNone/>
            </a:pPr>
            <a:r>
              <a:rPr lang="en-US" altLang="zh-TW" dirty="0"/>
              <a:t>Next: </a:t>
            </a:r>
            <a:r>
              <a:rPr lang="zh-TW" altLang="en-US" dirty="0"/>
              <a:t>從 </a:t>
            </a:r>
            <a:r>
              <a:rPr lang="en-US" altLang="zh-TW" dirty="0"/>
              <a:t>Event (Sourcing) </a:t>
            </a:r>
            <a:r>
              <a:rPr lang="zh-TW" altLang="en-US" dirty="0"/>
              <a:t>到 </a:t>
            </a:r>
            <a:r>
              <a:rPr lang="en-US" altLang="zh-TW" dirty="0"/>
              <a:t>Command (CQRS) …</a:t>
            </a:r>
            <a:endParaRPr lang="zh-TW" altLang="en-US" dirty="0"/>
          </a:p>
        </p:txBody>
      </p:sp>
    </p:spTree>
    <p:extLst>
      <p:ext uri="{BB962C8B-B14F-4D97-AF65-F5344CB8AC3E}">
        <p14:creationId xmlns:p14="http://schemas.microsoft.com/office/powerpoint/2010/main" val="1569889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dirty="0"/>
              <a:t>CQRS</a:t>
            </a:r>
            <a:r>
              <a:rPr lang="zh-TW" altLang="en-US" dirty="0"/>
              <a:t> </a:t>
            </a:r>
            <a:r>
              <a:rPr lang="en-US" altLang="zh-TW" sz="2800" dirty="0"/>
              <a:t>(Command Query Responsibility Segregation)</a:t>
            </a:r>
            <a:endParaRPr lang="en-US" sz="2800" dirty="0"/>
          </a:p>
        </p:txBody>
      </p:sp>
      <p:sp>
        <p:nvSpPr>
          <p:cNvPr id="3" name="文字版面配置區 2">
            <a:extLst>
              <a:ext uri="{FF2B5EF4-FFF2-40B4-BE49-F238E27FC236}">
                <a16:creationId xmlns:a16="http://schemas.microsoft.com/office/drawing/2014/main" id="{6BA35712-2595-40BA-AACB-C290FDEE8240}"/>
              </a:ext>
            </a:extLst>
          </p:cNvPr>
          <p:cNvSpPr>
            <a:spLocks noGrp="1"/>
          </p:cNvSpPr>
          <p:nvPr>
            <p:ph type="body" idx="1"/>
          </p:nvPr>
        </p:nvSpPr>
        <p:spPr/>
        <p:txBody>
          <a:bodyPr/>
          <a:lstStyle/>
          <a:p>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863455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4B839-A2D2-4B36-BF27-71BCBD1E3D1F}"/>
              </a:ext>
            </a:extLst>
          </p:cNvPr>
          <p:cNvSpPr>
            <a:spLocks noGrp="1"/>
          </p:cNvSpPr>
          <p:nvPr>
            <p:ph type="title"/>
          </p:nvPr>
        </p:nvSpPr>
        <p:spPr/>
        <p:txBody>
          <a:bodyPr/>
          <a:lstStyle/>
          <a:p>
            <a:r>
              <a:rPr lang="en-US" altLang="zh-TW" dirty="0"/>
              <a:t>CQRS </a:t>
            </a:r>
            <a:r>
              <a:rPr lang="en-US" altLang="zh-TW" sz="2800" dirty="0"/>
              <a:t>(Command Query Responsibility Segregation)</a:t>
            </a:r>
            <a:endParaRPr lang="zh-TW" altLang="en-US" sz="2800" dirty="0"/>
          </a:p>
        </p:txBody>
      </p:sp>
      <p:sp>
        <p:nvSpPr>
          <p:cNvPr id="7" name="內容版面配置區 6">
            <a:extLst>
              <a:ext uri="{FF2B5EF4-FFF2-40B4-BE49-F238E27FC236}">
                <a16:creationId xmlns:a16="http://schemas.microsoft.com/office/drawing/2014/main" id="{944068DD-6569-40CB-8094-267FFE2956C0}"/>
              </a:ext>
            </a:extLst>
          </p:cNvPr>
          <p:cNvSpPr>
            <a:spLocks noGrp="1"/>
          </p:cNvSpPr>
          <p:nvPr>
            <p:ph idx="1"/>
          </p:nvPr>
        </p:nvSpPr>
        <p:spPr/>
        <p:txBody>
          <a:bodyPr>
            <a:normAutofit/>
          </a:bodyPr>
          <a:lstStyle/>
          <a:p>
            <a:pPr marL="0" indent="0">
              <a:buNone/>
            </a:pPr>
            <a:r>
              <a:rPr lang="en-US" altLang="zh-TW" sz="1800" b="1" i="0" dirty="0">
                <a:solidFill>
                  <a:srgbClr val="FF0000"/>
                </a:solidFill>
                <a:effectLst/>
                <a:latin typeface="Segoe UI" panose="020B0502040204020203" pitchFamily="34" charset="0"/>
              </a:rPr>
              <a:t>CQRS </a:t>
            </a:r>
            <a:r>
              <a:rPr lang="zh-TW" altLang="en-US" sz="1800" b="1" i="0" dirty="0">
                <a:solidFill>
                  <a:srgbClr val="FF0000"/>
                </a:solidFill>
                <a:effectLst/>
                <a:latin typeface="Segoe UI" panose="020B0502040204020203" pitchFamily="34" charset="0"/>
              </a:rPr>
              <a:t>代表命令與查詢責任隔離，這種模式會將資料存放區的讀取和更新作業分開</a:t>
            </a:r>
            <a:r>
              <a:rPr lang="zh-TW" altLang="en-US" sz="1800" b="0" i="0" dirty="0">
                <a:solidFill>
                  <a:srgbClr val="171717"/>
                </a:solidFill>
                <a:effectLst/>
                <a:latin typeface="Segoe UI" panose="020B0502040204020203" pitchFamily="34" charset="0"/>
              </a:rPr>
              <a:t>。 </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後略</a:t>
            </a:r>
            <a:r>
              <a:rPr lang="en-US" altLang="zh-TW" sz="1800" b="0" i="0" dirty="0">
                <a:solidFill>
                  <a:srgbClr val="171717"/>
                </a:solidFill>
                <a:effectLst/>
                <a:latin typeface="Segoe UI" panose="020B0502040204020203" pitchFamily="34" charset="0"/>
              </a:rPr>
              <a:t>)</a:t>
            </a:r>
            <a:br>
              <a:rPr lang="en-US" altLang="zh-TW" sz="1800" b="0" i="0" dirty="0">
                <a:solidFill>
                  <a:srgbClr val="171717"/>
                </a:solidFill>
                <a:effectLst/>
                <a:latin typeface="Segoe UI" panose="020B0502040204020203" pitchFamily="34" charset="0"/>
              </a:rPr>
            </a:br>
            <a:endParaRPr lang="en-US" altLang="zh-TW" sz="1800" b="0" i="0" dirty="0">
              <a:solidFill>
                <a:srgbClr val="171717"/>
              </a:solidFill>
              <a:effectLst/>
              <a:latin typeface="Segoe UI" panose="020B0502040204020203" pitchFamily="34" charset="0"/>
            </a:endParaRPr>
          </a:p>
          <a:p>
            <a:pPr marL="0" indent="0">
              <a:buNone/>
            </a:pPr>
            <a:r>
              <a:rPr lang="zh-TW" altLang="en-US" sz="1800" dirty="0"/>
              <a:t>在傳統架構中，相同資料模型是用來查詢和更新資料庫。 那很簡單，而且對基本 </a:t>
            </a:r>
            <a:r>
              <a:rPr lang="en-US" altLang="zh-TW" sz="1800" dirty="0"/>
              <a:t>CRUD </a:t>
            </a:r>
            <a:r>
              <a:rPr lang="zh-TW" altLang="en-US" sz="1800" dirty="0"/>
              <a:t>作業可運作良好。 不過，在更複雜的應用程式中，此方法可能會變得不便。 比方說，在讀取端，應用程式可能會執行許多不同的查詢，傳回具有不同圖形的資料傳輸物件 </a:t>
            </a:r>
            <a:r>
              <a:rPr lang="en-US" altLang="zh-TW" sz="1800" dirty="0"/>
              <a:t>(DTO)</a:t>
            </a:r>
            <a:r>
              <a:rPr lang="zh-TW" altLang="en-US" sz="1800" dirty="0"/>
              <a:t>。 物件對應可能會變得複雜。 在寫入端，模型可能會實作複雜的驗證和商務邏輯。 如此一來，您可能會獲得執行太多作業、過於複雜的模型。</a:t>
            </a:r>
          </a:p>
          <a:p>
            <a:pPr marL="0" indent="0">
              <a:buNone/>
            </a:pPr>
            <a:r>
              <a:rPr lang="zh-TW" altLang="en-US" sz="1800" b="1" dirty="0">
                <a:solidFill>
                  <a:srgbClr val="FF0000"/>
                </a:solidFill>
              </a:rPr>
              <a:t>讀取和寫入工作負載通常是不對稱的，其效能和調整需求非常不同</a:t>
            </a:r>
            <a:r>
              <a:rPr lang="zh-TW" altLang="en-US" sz="1800" dirty="0"/>
              <a:t>。</a:t>
            </a:r>
          </a:p>
        </p:txBody>
      </p:sp>
      <p:pic>
        <p:nvPicPr>
          <p:cNvPr id="4" name="Picture 2" descr="傳統 CRUD 架構">
            <a:extLst>
              <a:ext uri="{FF2B5EF4-FFF2-40B4-BE49-F238E27FC236}">
                <a16:creationId xmlns:a16="http://schemas.microsoft.com/office/drawing/2014/main" id="{805B4FE1-13D7-4CE8-A5B5-5C0A1988C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13" y="4067294"/>
            <a:ext cx="3915649" cy="2243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QRS 架構，具有個別讀取和寫入存放區">
            <a:extLst>
              <a:ext uri="{FF2B5EF4-FFF2-40B4-BE49-F238E27FC236}">
                <a16:creationId xmlns:a16="http://schemas.microsoft.com/office/drawing/2014/main" id="{9ABFBD36-9521-4628-A0A9-1ADCC2D2C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335" y="4034975"/>
            <a:ext cx="6973319" cy="24579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804F9F5-D3FF-4B3A-A59C-69DEA8E79498}"/>
              </a:ext>
            </a:extLst>
          </p:cNvPr>
          <p:cNvSpPr txBox="1"/>
          <p:nvPr/>
        </p:nvSpPr>
        <p:spPr>
          <a:xfrm>
            <a:off x="5656172" y="6400800"/>
            <a:ext cx="6535828" cy="646331"/>
          </a:xfrm>
          <a:prstGeom prst="rect">
            <a:avLst/>
          </a:prstGeom>
          <a:noFill/>
        </p:spPr>
        <p:txBody>
          <a:bodyPr wrap="none" rtlCol="0">
            <a:spAutoFit/>
          </a:bodyPr>
          <a:lstStyle/>
          <a:p>
            <a:r>
              <a:rPr lang="en-US" altLang="zh-TW" dirty="0">
                <a:hlinkClick r:id="rId4"/>
              </a:rPr>
              <a:t>https://docs.microsoft.com/zh-tw/azure/architecture/patterns/cqrs</a:t>
            </a:r>
            <a:endParaRPr lang="en-US" altLang="zh-TW" dirty="0"/>
          </a:p>
          <a:p>
            <a:endParaRPr lang="zh-TW" altLang="en-US" dirty="0"/>
          </a:p>
        </p:txBody>
      </p:sp>
    </p:spTree>
    <p:extLst>
      <p:ext uri="{BB962C8B-B14F-4D97-AF65-F5344CB8AC3E}">
        <p14:creationId xmlns:p14="http://schemas.microsoft.com/office/powerpoint/2010/main" val="4050126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8A9BFD-2A8F-4AC4-A042-F24E50184AA0}"/>
              </a:ext>
            </a:extLst>
          </p:cNvPr>
          <p:cNvSpPr>
            <a:spLocks noGrp="1"/>
          </p:cNvSpPr>
          <p:nvPr>
            <p:ph type="title"/>
          </p:nvPr>
        </p:nvSpPr>
        <p:spPr/>
        <p:txBody>
          <a:bodyPr/>
          <a:lstStyle/>
          <a:p>
            <a:r>
              <a:rPr lang="zh-TW" altLang="en-US" dirty="0"/>
              <a:t>為什麼我想講這主題</a:t>
            </a:r>
            <a:r>
              <a:rPr lang="en-US" altLang="zh-TW" dirty="0"/>
              <a:t>?</a:t>
            </a:r>
            <a:endParaRPr lang="zh-TW" altLang="en-US" dirty="0"/>
          </a:p>
        </p:txBody>
      </p:sp>
      <p:sp>
        <p:nvSpPr>
          <p:cNvPr id="3" name="內容版面配置區 2">
            <a:extLst>
              <a:ext uri="{FF2B5EF4-FFF2-40B4-BE49-F238E27FC236}">
                <a16:creationId xmlns:a16="http://schemas.microsoft.com/office/drawing/2014/main" id="{C1A46F98-A6F7-4164-B1EF-3B54F8C2E207}"/>
              </a:ext>
            </a:extLst>
          </p:cNvPr>
          <p:cNvSpPr>
            <a:spLocks noGrp="1"/>
          </p:cNvSpPr>
          <p:nvPr>
            <p:ph idx="1"/>
          </p:nvPr>
        </p:nvSpPr>
        <p:spPr/>
        <p:txBody>
          <a:bodyPr>
            <a:normAutofit fontScale="85000" lnSpcReduction="20000"/>
          </a:bodyPr>
          <a:lstStyle/>
          <a:p>
            <a:pPr marL="0" indent="0">
              <a:buNone/>
            </a:pPr>
            <a:r>
              <a:rPr lang="zh-TW" altLang="en-US" b="1" dirty="0"/>
              <a:t>你會在這個 </a:t>
            </a:r>
            <a:r>
              <a:rPr lang="en-US" altLang="zh-TW" b="1" dirty="0"/>
              <a:t>Session </a:t>
            </a:r>
            <a:r>
              <a:rPr lang="zh-TW" altLang="en-US" b="1" dirty="0"/>
              <a:t>聽到</a:t>
            </a:r>
            <a:r>
              <a:rPr lang="en-US" altLang="zh-TW" dirty="0"/>
              <a:t>:</a:t>
            </a:r>
          </a:p>
          <a:p>
            <a:pPr lvl="1"/>
            <a:r>
              <a:rPr lang="en-US" altLang="zh-TW" dirty="0"/>
              <a:t>Cloud Native </a:t>
            </a:r>
            <a:r>
              <a:rPr lang="zh-TW" altLang="en-US" dirty="0"/>
              <a:t>的時代，為何你必須具備新一代的資料處理能力</a:t>
            </a:r>
            <a:r>
              <a:rPr lang="en-US" altLang="zh-TW" dirty="0"/>
              <a:t>?</a:t>
            </a:r>
          </a:p>
          <a:p>
            <a:pPr lvl="1"/>
            <a:r>
              <a:rPr lang="zh-TW" altLang="en-US" dirty="0"/>
              <a:t>那些年，我們走過 </a:t>
            </a:r>
            <a:r>
              <a:rPr lang="en-US" altLang="zh-TW" dirty="0"/>
              <a:t>ES+CQRS</a:t>
            </a:r>
            <a:r>
              <a:rPr lang="zh-TW" altLang="en-US" dirty="0"/>
              <a:t> 時吃過的苦頭</a:t>
            </a:r>
            <a:r>
              <a:rPr lang="en-US" altLang="zh-TW" dirty="0"/>
              <a:t> </a:t>
            </a:r>
            <a:r>
              <a:rPr lang="en-US" altLang="zh-TW" dirty="0">
                <a:solidFill>
                  <a:schemeClr val="bg2">
                    <a:lumMod val="75000"/>
                  </a:schemeClr>
                </a:solidFill>
              </a:rPr>
              <a:t>(“</a:t>
            </a:r>
            <a:r>
              <a:rPr lang="zh-TW" altLang="en-US" dirty="0">
                <a:solidFill>
                  <a:schemeClr val="bg2">
                    <a:lumMod val="75000"/>
                  </a:schemeClr>
                </a:solidFill>
              </a:rPr>
              <a:t>天堂路</a:t>
            </a:r>
            <a:r>
              <a:rPr lang="en-US" altLang="zh-TW" dirty="0">
                <a:solidFill>
                  <a:schemeClr val="bg2">
                    <a:lumMod val="75000"/>
                  </a:schemeClr>
                </a:solidFill>
              </a:rPr>
              <a:t>” </a:t>
            </a:r>
            <a:r>
              <a:rPr lang="zh-TW" altLang="en-US" dirty="0">
                <a:solidFill>
                  <a:schemeClr val="bg2">
                    <a:lumMod val="75000"/>
                  </a:schemeClr>
                </a:solidFill>
              </a:rPr>
              <a:t>就是指吃過苦頭的意思</a:t>
            </a:r>
            <a:r>
              <a:rPr lang="en-US" altLang="zh-TW" dirty="0">
                <a:solidFill>
                  <a:schemeClr val="bg2">
                    <a:lumMod val="75000"/>
                  </a:schemeClr>
                </a:solidFill>
              </a:rPr>
              <a:t>)</a:t>
            </a:r>
          </a:p>
          <a:p>
            <a:endParaRPr lang="en-US" altLang="zh-TW" dirty="0"/>
          </a:p>
          <a:p>
            <a:pPr marL="0" indent="0">
              <a:buNone/>
            </a:pPr>
            <a:r>
              <a:rPr lang="zh-TW" altLang="en-US" b="1" dirty="0"/>
              <a:t>你不會在這個 </a:t>
            </a:r>
            <a:r>
              <a:rPr lang="en-US" altLang="zh-TW" b="1" dirty="0"/>
              <a:t>Session </a:t>
            </a:r>
            <a:r>
              <a:rPr lang="zh-TW" altLang="en-US" b="1" dirty="0"/>
              <a:t>聽到</a:t>
            </a:r>
            <a:r>
              <a:rPr lang="en-US" altLang="zh-TW" dirty="0"/>
              <a:t>:</a:t>
            </a:r>
          </a:p>
          <a:p>
            <a:pPr lvl="1"/>
            <a:r>
              <a:rPr lang="en-US" altLang="zh-TW" dirty="0"/>
              <a:t>CQRS</a:t>
            </a:r>
            <a:r>
              <a:rPr lang="zh-TW" altLang="en-US" dirty="0"/>
              <a:t> 的框架比較</a:t>
            </a:r>
            <a:endParaRPr lang="en-US" altLang="zh-TW" dirty="0"/>
          </a:p>
          <a:p>
            <a:pPr lvl="1"/>
            <a:r>
              <a:rPr lang="zh-TW" altLang="en-US" dirty="0"/>
              <a:t>滿滿的程式碼</a:t>
            </a:r>
            <a:endParaRPr lang="en-US" altLang="zh-TW" dirty="0"/>
          </a:p>
          <a:p>
            <a:pPr lvl="1"/>
            <a:r>
              <a:rPr lang="en-US" altLang="zh-TW" dirty="0"/>
              <a:t>Event Store </a:t>
            </a:r>
            <a:r>
              <a:rPr lang="zh-TW" altLang="en-US" dirty="0"/>
              <a:t>資料庫的使用方式</a:t>
            </a:r>
            <a:endParaRPr lang="en-US" altLang="zh-TW" dirty="0"/>
          </a:p>
          <a:p>
            <a:endParaRPr lang="en-US" altLang="zh-TW" dirty="0"/>
          </a:p>
          <a:p>
            <a:pPr marL="0" indent="0">
              <a:buNone/>
            </a:pPr>
            <a:r>
              <a:rPr lang="zh-TW" altLang="en-US" b="1" dirty="0"/>
              <a:t>誰應該聽這個 </a:t>
            </a:r>
            <a:r>
              <a:rPr lang="en-US" altLang="zh-TW" b="1" dirty="0"/>
              <a:t>Session </a:t>
            </a:r>
            <a:r>
              <a:rPr lang="en-US" altLang="zh-TW" dirty="0"/>
              <a:t>?</a:t>
            </a:r>
          </a:p>
          <a:p>
            <a:pPr lvl="1"/>
            <a:r>
              <a:rPr lang="zh-TW" altLang="en-US" dirty="0"/>
              <a:t>當你的資料量體大到既有最佳化都面臨瓶頸時</a:t>
            </a:r>
            <a:r>
              <a:rPr lang="en-US" altLang="zh-TW" dirty="0"/>
              <a:t>…</a:t>
            </a:r>
          </a:p>
          <a:p>
            <a:pPr lvl="1"/>
            <a:r>
              <a:rPr lang="zh-TW" altLang="en-US" dirty="0"/>
              <a:t>當你被迫面對分散式系統的資料處理決策時</a:t>
            </a:r>
            <a:r>
              <a:rPr lang="en-US" altLang="zh-TW" dirty="0"/>
              <a:t>…</a:t>
            </a:r>
          </a:p>
          <a:p>
            <a:pPr lvl="1"/>
            <a:r>
              <a:rPr lang="en-US" altLang="zh-TW" dirty="0">
                <a:solidFill>
                  <a:schemeClr val="bg2">
                    <a:lumMod val="75000"/>
                  </a:schemeClr>
                </a:solidFill>
              </a:rPr>
              <a:t>// </a:t>
            </a:r>
            <a:r>
              <a:rPr lang="zh-TW" altLang="en-US" dirty="0">
                <a:solidFill>
                  <a:schemeClr val="bg2">
                    <a:lumMod val="75000"/>
                  </a:schemeClr>
                </a:solidFill>
              </a:rPr>
              <a:t>焦頭爛額的架構師</a:t>
            </a:r>
          </a:p>
        </p:txBody>
      </p:sp>
    </p:spTree>
    <p:extLst>
      <p:ext uri="{BB962C8B-B14F-4D97-AF65-F5344CB8AC3E}">
        <p14:creationId xmlns:p14="http://schemas.microsoft.com/office/powerpoint/2010/main" val="1043887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E68A9-D2DA-43D7-8434-6F1507204F58}"/>
              </a:ext>
            </a:extLst>
          </p:cNvPr>
          <p:cNvSpPr>
            <a:spLocks noGrp="1"/>
          </p:cNvSpPr>
          <p:nvPr>
            <p:ph type="title"/>
          </p:nvPr>
        </p:nvSpPr>
        <p:spPr/>
        <p:txBody>
          <a:bodyPr/>
          <a:lstStyle/>
          <a:p>
            <a:r>
              <a:rPr lang="en-US" altLang="zh-TW" dirty="0"/>
              <a:t>OOP</a:t>
            </a:r>
            <a:r>
              <a:rPr lang="zh-TW" altLang="en-US" dirty="0"/>
              <a:t> </a:t>
            </a:r>
            <a:r>
              <a:rPr lang="en-US" altLang="zh-TW" dirty="0"/>
              <a:t>Design Pattern: Command</a:t>
            </a:r>
            <a:endParaRPr lang="zh-TW" altLang="en-US" dirty="0"/>
          </a:p>
        </p:txBody>
      </p:sp>
      <p:pic>
        <p:nvPicPr>
          <p:cNvPr id="5" name="內容版面配置區 4">
            <a:extLst>
              <a:ext uri="{FF2B5EF4-FFF2-40B4-BE49-F238E27FC236}">
                <a16:creationId xmlns:a16="http://schemas.microsoft.com/office/drawing/2014/main" id="{4C580E69-19EA-4ADF-841F-81E75A915A84}"/>
              </a:ext>
            </a:extLst>
          </p:cNvPr>
          <p:cNvPicPr>
            <a:picLocks noGrp="1" noChangeAspect="1"/>
          </p:cNvPicPr>
          <p:nvPr>
            <p:ph idx="1"/>
          </p:nvPr>
        </p:nvPicPr>
        <p:blipFill rotWithShape="1">
          <a:blip r:embed="rId2"/>
          <a:srcRect l="8279" t="50990" r="55967"/>
          <a:stretch/>
        </p:blipFill>
        <p:spPr>
          <a:xfrm rot="5460000">
            <a:off x="5638697" y="-699208"/>
            <a:ext cx="4546507" cy="8816502"/>
          </a:xfrm>
        </p:spPr>
      </p:pic>
      <p:pic>
        <p:nvPicPr>
          <p:cNvPr id="6146" name="Picture 2" descr="物件導向設計模式－可再利用物件導向軟體之要素(精裝典藏版) (Design Patterns: Elements of Reusable  Object-Oriented Software) | 天瓏網路書店">
            <a:extLst>
              <a:ext uri="{FF2B5EF4-FFF2-40B4-BE49-F238E27FC236}">
                <a16:creationId xmlns:a16="http://schemas.microsoft.com/office/drawing/2014/main" id="{9B32882E-538A-4F04-9146-C953CFD87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506" y="1449962"/>
            <a:ext cx="3790215" cy="504291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672C9CF-F8C7-487D-A3B3-A83D9F141343}"/>
              </a:ext>
            </a:extLst>
          </p:cNvPr>
          <p:cNvSpPr txBox="1"/>
          <p:nvPr/>
        </p:nvSpPr>
        <p:spPr>
          <a:xfrm>
            <a:off x="2527371" y="5969655"/>
            <a:ext cx="1510350" cy="523220"/>
          </a:xfrm>
          <a:prstGeom prst="rect">
            <a:avLst/>
          </a:prstGeom>
          <a:noFill/>
        </p:spPr>
        <p:txBody>
          <a:bodyPr wrap="none" rtlCol="0">
            <a:spAutoFit/>
          </a:bodyPr>
          <a:lstStyle/>
          <a:p>
            <a:r>
              <a:rPr lang="en-US" altLang="zh-TW" sz="1400" dirty="0" err="1">
                <a:latin typeface="微軟正黑體" panose="020B0604030504040204" pitchFamily="34" charset="-120"/>
                <a:ea typeface="微軟正黑體" panose="020B0604030504040204" pitchFamily="34" charset="-120"/>
              </a:rPr>
              <a:t>GoF</a:t>
            </a:r>
            <a:r>
              <a:rPr lang="en-US" altLang="zh-TW" sz="1400" dirty="0">
                <a:latin typeface="微軟正黑體" panose="020B0604030504040204" pitchFamily="34" charset="-120"/>
                <a:ea typeface="微軟正黑體" panose="020B0604030504040204" pitchFamily="34" charset="-120"/>
              </a:rPr>
              <a:t>, 1994</a:t>
            </a:r>
          </a:p>
          <a:p>
            <a:r>
              <a:rPr lang="zh-TW" altLang="en-US" sz="1400" dirty="0">
                <a:latin typeface="微軟正黑體" panose="020B0604030504040204" pitchFamily="34" charset="-120"/>
                <a:ea typeface="微軟正黑體" panose="020B0604030504040204" pitchFamily="34" charset="-120"/>
              </a:rPr>
              <a:t>中譯版</a:t>
            </a:r>
            <a:r>
              <a:rPr lang="en-US" altLang="zh-TW" sz="1400" dirty="0">
                <a:latin typeface="微軟正黑體" panose="020B0604030504040204" pitchFamily="34" charset="-120"/>
                <a:ea typeface="微軟正黑體" panose="020B0604030504040204" pitchFamily="34" charset="-120"/>
              </a:rPr>
              <a:t>, 2001/04</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77620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F430ED-EA61-41A7-BB7A-11F297AA3B4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60B5DB8-C14F-472E-858A-20C196FE0249}"/>
              </a:ext>
            </a:extLst>
          </p:cNvPr>
          <p:cNvSpPr>
            <a:spLocks noGrp="1"/>
          </p:cNvSpPr>
          <p:nvPr>
            <p:ph idx="1"/>
          </p:nvPr>
        </p:nvSpPr>
        <p:spPr/>
        <p:txBody>
          <a:bodyPr/>
          <a:lstStyle/>
          <a:p>
            <a:endParaRPr lang="zh-TW" altLang="en-US"/>
          </a:p>
        </p:txBody>
      </p:sp>
      <p:pic>
        <p:nvPicPr>
          <p:cNvPr id="4" name="內容版面配置區 4">
            <a:extLst>
              <a:ext uri="{FF2B5EF4-FFF2-40B4-BE49-F238E27FC236}">
                <a16:creationId xmlns:a16="http://schemas.microsoft.com/office/drawing/2014/main" id="{224B2945-5A69-414C-96EA-5A5412BC565C}"/>
              </a:ext>
            </a:extLst>
          </p:cNvPr>
          <p:cNvPicPr>
            <a:picLocks noChangeAspect="1"/>
          </p:cNvPicPr>
          <p:nvPr/>
        </p:nvPicPr>
        <p:blipFill rotWithShape="1">
          <a:blip r:embed="rId2"/>
          <a:srcRect l="44007" t="51343" b="-353"/>
          <a:stretch/>
        </p:blipFill>
        <p:spPr>
          <a:xfrm rot="5400000">
            <a:off x="562459" y="34424"/>
            <a:ext cx="4992486" cy="6181922"/>
          </a:xfrm>
          <a:prstGeom prst="rect">
            <a:avLst/>
          </a:prstGeom>
        </p:spPr>
      </p:pic>
      <p:pic>
        <p:nvPicPr>
          <p:cNvPr id="5" name="內容版面配置區 4">
            <a:extLst>
              <a:ext uri="{FF2B5EF4-FFF2-40B4-BE49-F238E27FC236}">
                <a16:creationId xmlns:a16="http://schemas.microsoft.com/office/drawing/2014/main" id="{9311FB58-59BB-44BF-819C-396BBF0B10E2}"/>
              </a:ext>
            </a:extLst>
          </p:cNvPr>
          <p:cNvPicPr>
            <a:picLocks noChangeAspect="1"/>
          </p:cNvPicPr>
          <p:nvPr/>
        </p:nvPicPr>
        <p:blipFill rotWithShape="1">
          <a:blip r:embed="rId2"/>
          <a:srcRect l="10298" t="3401" r="17740" b="51313"/>
          <a:stretch/>
        </p:blipFill>
        <p:spPr>
          <a:xfrm rot="5400000">
            <a:off x="5778552" y="990739"/>
            <a:ext cx="6763331" cy="6021109"/>
          </a:xfrm>
          <a:prstGeom prst="rect">
            <a:avLst/>
          </a:prstGeom>
        </p:spPr>
      </p:pic>
    </p:spTree>
    <p:extLst>
      <p:ext uri="{BB962C8B-B14F-4D97-AF65-F5344CB8AC3E}">
        <p14:creationId xmlns:p14="http://schemas.microsoft.com/office/powerpoint/2010/main" val="1364962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認識 </a:t>
            </a:r>
            <a:r>
              <a:rPr lang="en-US" altLang="zh-TW" dirty="0"/>
              <a:t>CQRS</a:t>
            </a:r>
            <a:r>
              <a:rPr lang="zh-TW" altLang="en-US" dirty="0"/>
              <a:t> </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r>
              <a:rPr lang="en-US" altLang="zh-TW" sz="2400" dirty="0"/>
              <a:t>(Command Query Responsibility Segregation) </a:t>
            </a:r>
          </a:p>
          <a:p>
            <a:r>
              <a:rPr lang="en-US" altLang="zh-TW" dirty="0"/>
              <a:t>//</a:t>
            </a:r>
            <a:r>
              <a:rPr lang="zh-TW" altLang="en-US" dirty="0"/>
              <a:t> 最重要的事</a:t>
            </a:r>
            <a:r>
              <a:rPr lang="en-US" altLang="zh-TW" dirty="0"/>
              <a:t>:</a:t>
            </a:r>
            <a:r>
              <a:rPr lang="zh-TW" altLang="en-US" dirty="0"/>
              <a:t> 先搞清楚 </a:t>
            </a:r>
            <a:r>
              <a:rPr lang="en-US" altLang="zh-TW" dirty="0"/>
              <a:t>ES</a:t>
            </a:r>
            <a:r>
              <a:rPr lang="zh-TW" altLang="en-US" dirty="0"/>
              <a:t> 跟 </a:t>
            </a:r>
            <a:r>
              <a:rPr lang="en-US" altLang="zh-TW" dirty="0"/>
              <a:t>CQRS</a:t>
            </a:r>
            <a:r>
              <a:rPr lang="zh-TW" altLang="en-US" dirty="0"/>
              <a:t> 的關係</a:t>
            </a:r>
            <a:endParaRPr lang="en-US" altLang="zh-TW"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919332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dirty="0"/>
              <a:t>ES+CQRS</a:t>
            </a:r>
            <a:r>
              <a:rPr lang="zh-TW" altLang="en-US" dirty="0"/>
              <a:t> </a:t>
            </a:r>
            <a:r>
              <a:rPr lang="en-US" altLang="zh-TW" dirty="0"/>
              <a:t>Case Study</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r>
              <a:rPr lang="en-US" altLang="zh-TW" dirty="0"/>
              <a:t>//</a:t>
            </a:r>
            <a:r>
              <a:rPr lang="zh-TW" altLang="en-US" dirty="0"/>
              <a:t> 最重要的事</a:t>
            </a:r>
            <a:r>
              <a:rPr lang="en-US" altLang="zh-TW" dirty="0"/>
              <a:t>:</a:t>
            </a:r>
            <a:r>
              <a:rPr lang="zh-TW" altLang="en-US" dirty="0"/>
              <a:t> 先搞清楚 </a:t>
            </a:r>
            <a:r>
              <a:rPr lang="en-US" altLang="zh-TW" dirty="0"/>
              <a:t>ES</a:t>
            </a:r>
            <a:r>
              <a:rPr lang="zh-TW" altLang="en-US" dirty="0"/>
              <a:t> 跟 </a:t>
            </a:r>
            <a:r>
              <a:rPr lang="en-US" altLang="zh-TW" dirty="0"/>
              <a:t>CQRS</a:t>
            </a:r>
            <a:r>
              <a:rPr lang="zh-TW" altLang="en-US" dirty="0"/>
              <a:t> 的區別</a:t>
            </a:r>
            <a:endParaRPr lang="en-US" altLang="zh-TW" dirty="0"/>
          </a:p>
          <a:p>
            <a:r>
              <a:rPr lang="en-US" altLang="zh-TW" dirty="0"/>
              <a:t>//</a:t>
            </a:r>
            <a:r>
              <a:rPr lang="zh-TW" altLang="en-US" dirty="0"/>
              <a:t> 別把 </a:t>
            </a:r>
            <a:r>
              <a:rPr lang="en-US" altLang="zh-TW" dirty="0"/>
              <a:t>Command </a:t>
            </a:r>
            <a:r>
              <a:rPr lang="zh-TW" altLang="en-US" dirty="0"/>
              <a:t>跟 </a:t>
            </a:r>
            <a:r>
              <a:rPr lang="en-US" altLang="zh-TW" dirty="0"/>
              <a:t>Event </a:t>
            </a:r>
            <a:r>
              <a:rPr lang="zh-TW" altLang="en-US" dirty="0"/>
              <a:t>混為一談</a:t>
            </a:r>
            <a:r>
              <a:rPr lang="en-US" altLang="zh-TW" dirty="0"/>
              <a:t>, Event Store </a:t>
            </a:r>
            <a:r>
              <a:rPr lang="zh-TW" altLang="en-US" dirty="0"/>
              <a:t>不是 </a:t>
            </a:r>
            <a:r>
              <a:rPr lang="en-US" altLang="zh-TW" dirty="0"/>
              <a:t>Command Store</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2545373"/>
            <a:ext cx="2120900" cy="2286000"/>
          </a:xfrm>
          <a:prstGeom prst="rect">
            <a:avLst/>
          </a:prstGeom>
        </p:spPr>
      </p:pic>
    </p:spTree>
    <p:extLst>
      <p:ext uri="{BB962C8B-B14F-4D97-AF65-F5344CB8AC3E}">
        <p14:creationId xmlns:p14="http://schemas.microsoft.com/office/powerpoint/2010/main" val="3746029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繼續前面的案例</a:t>
            </a:r>
            <a:r>
              <a:rPr lang="en-US" altLang="zh-TW" dirty="0">
                <a:latin typeface="微軟正黑體" panose="020B0604030504040204" pitchFamily="34" charset="-120"/>
                <a:ea typeface="微軟正黑體" panose="020B0604030504040204" pitchFamily="34" charset="-120"/>
              </a:rPr>
              <a:t>, Model </a:t>
            </a:r>
            <a:r>
              <a:rPr lang="zh-TW" altLang="en-US" dirty="0">
                <a:latin typeface="微軟正黑體" panose="020B0604030504040204" pitchFamily="34" charset="-120"/>
                <a:ea typeface="微軟正黑體" panose="020B0604030504040204" pitchFamily="34" charset="-120"/>
              </a:rPr>
              <a:t>設計範例</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aphicFrame>
        <p:nvGraphicFramePr>
          <p:cNvPr id="11" name="表格 10">
            <a:extLst>
              <a:ext uri="{FF2B5EF4-FFF2-40B4-BE49-F238E27FC236}">
                <a16:creationId xmlns:a16="http://schemas.microsoft.com/office/drawing/2014/main" id="{29A7CCFB-70FC-4E47-9CB0-CC0EA6C19289}"/>
              </a:ext>
            </a:extLst>
          </p:cNvPr>
          <p:cNvGraphicFramePr>
            <a:graphicFrameLocks/>
          </p:cNvGraphicFramePr>
          <p:nvPr>
            <p:extLst>
              <p:ext uri="{D42A27DB-BD31-4B8C-83A1-F6EECF244321}">
                <p14:modId xmlns:p14="http://schemas.microsoft.com/office/powerpoint/2010/main" val="2417279198"/>
              </p:ext>
            </p:extLst>
          </p:nvPr>
        </p:nvGraphicFramePr>
        <p:xfrm>
          <a:off x="806689" y="2566489"/>
          <a:ext cx="10527777"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7833231">
                  <a:extLst>
                    <a:ext uri="{9D8B030D-6E8A-4147-A177-3AD203B41FA5}">
                      <a16:colId xmlns:a16="http://schemas.microsoft.com/office/drawing/2014/main" val="3546909358"/>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Event</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$74.00;</a:t>
                      </a:r>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$29,342.00;</a:t>
                      </a:r>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Withdraw $5,000;</a:t>
                      </a:r>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2" name="文字方塊 11">
            <a:extLst>
              <a:ext uri="{FF2B5EF4-FFF2-40B4-BE49-F238E27FC236}">
                <a16:creationId xmlns:a16="http://schemas.microsoft.com/office/drawing/2014/main" id="{6FCA6599-8265-490D-9B3B-DA14D01ED4C7}"/>
              </a:ext>
            </a:extLst>
          </p:cNvPr>
          <p:cNvSpPr txBox="1"/>
          <p:nvPr/>
        </p:nvSpPr>
        <p:spPr>
          <a:xfrm>
            <a:off x="735839" y="2205761"/>
            <a:ext cx="145559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5" name="矩形: 圓角 14">
            <a:extLst>
              <a:ext uri="{FF2B5EF4-FFF2-40B4-BE49-F238E27FC236}">
                <a16:creationId xmlns:a16="http://schemas.microsoft.com/office/drawing/2014/main" id="{FB0A4F0C-4EA6-4A5A-805F-E54399275C5F}"/>
              </a:ext>
            </a:extLst>
          </p:cNvPr>
          <p:cNvSpPr/>
          <p:nvPr/>
        </p:nvSpPr>
        <p:spPr>
          <a:xfrm>
            <a:off x="2961565" y="1549021"/>
            <a:ext cx="6005014"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Command </a:t>
            </a:r>
            <a:r>
              <a:rPr lang="zh-TW" altLang="en-US" b="1" dirty="0">
                <a:solidFill>
                  <a:srgbClr val="FFFF00"/>
                </a:solidFill>
                <a:latin typeface="微軟正黑體" panose="020B0604030504040204" pitchFamily="34" charset="-120"/>
                <a:ea typeface="微軟正黑體" panose="020B0604030504040204" pitchFamily="34" charset="-120"/>
              </a:rPr>
              <a:t>確定</a:t>
            </a:r>
            <a:r>
              <a:rPr lang="zh-TW" altLang="en-US" dirty="0">
                <a:latin typeface="微軟正黑體" panose="020B0604030504040204" pitchFamily="34" charset="-120"/>
                <a:ea typeface="微軟正黑體" panose="020B0604030504040204" pitchFamily="34" charset="-120"/>
              </a:rPr>
              <a:t>受理後，就可以寫入 </a:t>
            </a:r>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6" name="箭號: 向下 15">
            <a:extLst>
              <a:ext uri="{FF2B5EF4-FFF2-40B4-BE49-F238E27FC236}">
                <a16:creationId xmlns:a16="http://schemas.microsoft.com/office/drawing/2014/main" id="{631E1F1F-E25E-4C83-A807-FA90C41C2566}"/>
              </a:ext>
            </a:extLst>
          </p:cNvPr>
          <p:cNvSpPr/>
          <p:nvPr/>
        </p:nvSpPr>
        <p:spPr>
          <a:xfrm>
            <a:off x="8387920" y="1693055"/>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aphicFrame>
        <p:nvGraphicFramePr>
          <p:cNvPr id="17" name="表格 16">
            <a:extLst>
              <a:ext uri="{FF2B5EF4-FFF2-40B4-BE49-F238E27FC236}">
                <a16:creationId xmlns:a16="http://schemas.microsoft.com/office/drawing/2014/main" id="{BA176235-C068-4102-8FE2-F9827E853327}"/>
              </a:ext>
            </a:extLst>
          </p:cNvPr>
          <p:cNvGraphicFramePr>
            <a:graphicFrameLocks/>
          </p:cNvGraphicFramePr>
          <p:nvPr>
            <p:extLst>
              <p:ext uri="{D42A27DB-BD31-4B8C-83A1-F6EECF244321}">
                <p14:modId xmlns:p14="http://schemas.microsoft.com/office/powerpoint/2010/main" val="991073687"/>
              </p:ext>
            </p:extLst>
          </p:nvPr>
        </p:nvGraphicFramePr>
        <p:xfrm>
          <a:off x="813513" y="4755937"/>
          <a:ext cx="10520953"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3870089">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Action</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Executor</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Withdraw, 5,000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8" name="文字方塊 17">
            <a:extLst>
              <a:ext uri="{FF2B5EF4-FFF2-40B4-BE49-F238E27FC236}">
                <a16:creationId xmlns:a16="http://schemas.microsoft.com/office/drawing/2014/main" id="{6E6ABC3D-81A8-42A8-8E36-E1120321F57C}"/>
              </a:ext>
            </a:extLst>
          </p:cNvPr>
          <p:cNvSpPr txBox="1"/>
          <p:nvPr/>
        </p:nvSpPr>
        <p:spPr>
          <a:xfrm>
            <a:off x="8387920" y="6215325"/>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1BCD323-B518-4BEB-A0D0-5196F2B23B46}"/>
              </a:ext>
            </a:extLst>
          </p:cNvPr>
          <p:cNvSpPr txBox="1"/>
          <p:nvPr/>
        </p:nvSpPr>
        <p:spPr>
          <a:xfrm>
            <a:off x="742663" y="4410577"/>
            <a:ext cx="1588576"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cxnSp>
        <p:nvCxnSpPr>
          <p:cNvPr id="21" name="直線接點 20">
            <a:extLst>
              <a:ext uri="{FF2B5EF4-FFF2-40B4-BE49-F238E27FC236}">
                <a16:creationId xmlns:a16="http://schemas.microsoft.com/office/drawing/2014/main" id="{5E5D7627-841D-4B92-B89A-1C3DAC27B230}"/>
              </a:ext>
            </a:extLst>
          </p:cNvPr>
          <p:cNvCxnSpPr/>
          <p:nvPr/>
        </p:nvCxnSpPr>
        <p:spPr>
          <a:xfrm>
            <a:off x="0" y="4128448"/>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3BAEA7C1-E24F-4FBF-9514-CE1864F1C819}"/>
              </a:ext>
            </a:extLst>
          </p:cNvPr>
          <p:cNvCxnSpPr>
            <a:cxnSpLocks/>
            <a:stCxn id="11" idx="3"/>
            <a:endCxn id="17" idx="0"/>
          </p:cNvCxnSpPr>
          <p:nvPr/>
        </p:nvCxnSpPr>
        <p:spPr>
          <a:xfrm flipH="1">
            <a:off x="6073989" y="3308169"/>
            <a:ext cx="5260477" cy="1447768"/>
          </a:xfrm>
          <a:prstGeom prst="bentConnector4">
            <a:avLst>
              <a:gd name="adj1" fmla="val -4346"/>
              <a:gd name="adj2" fmla="val 75615"/>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接點: 肘形 26">
            <a:extLst>
              <a:ext uri="{FF2B5EF4-FFF2-40B4-BE49-F238E27FC236}">
                <a16:creationId xmlns:a16="http://schemas.microsoft.com/office/drawing/2014/main" id="{A2DA7CAF-A0D9-427E-9B9A-53CA6E9689DB}"/>
              </a:ext>
            </a:extLst>
          </p:cNvPr>
          <p:cNvCxnSpPr>
            <a:cxnSpLocks/>
            <a:stCxn id="17" idx="3"/>
            <a:endCxn id="34" idx="0"/>
          </p:cNvCxnSpPr>
          <p:nvPr/>
        </p:nvCxnSpPr>
        <p:spPr>
          <a:xfrm>
            <a:off x="11334466" y="5497617"/>
            <a:ext cx="554273" cy="13603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接點: 肘形 29">
            <a:extLst>
              <a:ext uri="{FF2B5EF4-FFF2-40B4-BE49-F238E27FC236}">
                <a16:creationId xmlns:a16="http://schemas.microsoft.com/office/drawing/2014/main" id="{A254D8EE-4600-43A3-9290-B4C458FA0965}"/>
              </a:ext>
            </a:extLst>
          </p:cNvPr>
          <p:cNvCxnSpPr>
            <a:cxnSpLocks/>
            <a:stCxn id="15" idx="3"/>
            <a:endCxn id="11" idx="0"/>
          </p:cNvCxnSpPr>
          <p:nvPr/>
        </p:nvCxnSpPr>
        <p:spPr>
          <a:xfrm flipH="1">
            <a:off x="6070577" y="1845860"/>
            <a:ext cx="2896002" cy="720629"/>
          </a:xfrm>
          <a:prstGeom prst="bentConnector4">
            <a:avLst>
              <a:gd name="adj1" fmla="val -7894"/>
              <a:gd name="adj2" fmla="val 70596"/>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01FBF5EE-FD1C-4B36-B526-B61DBD3101E5}"/>
              </a:ext>
            </a:extLst>
          </p:cNvPr>
          <p:cNvSpPr/>
          <p:nvPr/>
        </p:nvSpPr>
        <p:spPr>
          <a:xfrm>
            <a:off x="11591900" y="6858000"/>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70099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AB176E-C9C4-4E74-9BCE-EA8F3F411F08}"/>
              </a:ext>
            </a:extLst>
          </p:cNvPr>
          <p:cNvSpPr>
            <a:spLocks noGrp="1"/>
          </p:cNvSpPr>
          <p:nvPr>
            <p:ph type="title"/>
          </p:nvPr>
        </p:nvSpPr>
        <p:spPr/>
        <p:txBody>
          <a:bodyPr/>
          <a:lstStyle/>
          <a:p>
            <a:endParaRPr lang="zh-TW" altLang="en-US" dirty="0"/>
          </a:p>
        </p:txBody>
      </p:sp>
      <p:graphicFrame>
        <p:nvGraphicFramePr>
          <p:cNvPr id="8" name="表格 4">
            <a:extLst>
              <a:ext uri="{FF2B5EF4-FFF2-40B4-BE49-F238E27FC236}">
                <a16:creationId xmlns:a16="http://schemas.microsoft.com/office/drawing/2014/main" id="{BA9439E5-5145-4639-B3BC-9FE64ACF8A28}"/>
              </a:ext>
            </a:extLst>
          </p:cNvPr>
          <p:cNvGraphicFramePr>
            <a:graphicFrameLocks noGrp="1"/>
          </p:cNvGraphicFramePr>
          <p:nvPr>
            <p:ph idx="1"/>
            <p:extLst>
              <p:ext uri="{D42A27DB-BD31-4B8C-83A1-F6EECF244321}">
                <p14:modId xmlns:p14="http://schemas.microsoft.com/office/powerpoint/2010/main" val="1472587448"/>
              </p:ext>
            </p:extLst>
          </p:nvPr>
        </p:nvGraphicFramePr>
        <p:xfrm>
          <a:off x="838199" y="3147921"/>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1967306">
                  <a:extLst>
                    <a:ext uri="{9D8B030D-6E8A-4147-A177-3AD203B41FA5}">
                      <a16:colId xmlns:a16="http://schemas.microsoft.com/office/drawing/2014/main" val="3546909358"/>
                    </a:ext>
                  </a:extLst>
                </a:gridCol>
                <a:gridCol w="1989012">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sp>
        <p:nvSpPr>
          <p:cNvPr id="9" name="文字方塊 8">
            <a:extLst>
              <a:ext uri="{FF2B5EF4-FFF2-40B4-BE49-F238E27FC236}">
                <a16:creationId xmlns:a16="http://schemas.microsoft.com/office/drawing/2014/main" id="{6625E181-8A16-436E-A70E-8E5185973837}"/>
              </a:ext>
            </a:extLst>
          </p:cNvPr>
          <p:cNvSpPr txBox="1"/>
          <p:nvPr/>
        </p:nvSpPr>
        <p:spPr>
          <a:xfrm>
            <a:off x="8387920" y="4796744"/>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C4A7FB9B-182D-44B9-BC4F-766B94BF03E4}"/>
              </a:ext>
            </a:extLst>
          </p:cNvPr>
          <p:cNvSpPr txBox="1"/>
          <p:nvPr/>
        </p:nvSpPr>
        <p:spPr>
          <a:xfrm>
            <a:off x="742663" y="2797792"/>
            <a:ext cx="1378070" cy="369332"/>
          </a:xfrm>
          <a:prstGeom prst="rect">
            <a:avLst/>
          </a:prstGeom>
          <a:noFill/>
        </p:spPr>
        <p:txBody>
          <a:bodyPr wrap="none" rtlCol="0">
            <a:spAutoFit/>
          </a:bodyPr>
          <a:lstStyle/>
          <a:p>
            <a:r>
              <a:rPr lang="en-US" altLang="zh-TW" dirty="0"/>
              <a:t>Read Model:</a:t>
            </a:r>
            <a:endParaRPr lang="zh-TW" altLang="en-US" dirty="0"/>
          </a:p>
        </p:txBody>
      </p:sp>
      <p:sp>
        <p:nvSpPr>
          <p:cNvPr id="11" name="矩形: 圓角 10">
            <a:extLst>
              <a:ext uri="{FF2B5EF4-FFF2-40B4-BE49-F238E27FC236}">
                <a16:creationId xmlns:a16="http://schemas.microsoft.com/office/drawing/2014/main" id="{AD1359B4-2E0F-48BB-B1E6-EAD4BD792C7A}"/>
              </a:ext>
            </a:extLst>
          </p:cNvPr>
          <p:cNvSpPr/>
          <p:nvPr/>
        </p:nvSpPr>
        <p:spPr>
          <a:xfrm>
            <a:off x="2697709" y="2120277"/>
            <a:ext cx="6532726"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Write Model </a:t>
            </a:r>
            <a:r>
              <a:rPr lang="zh-TW" altLang="en-US" dirty="0">
                <a:latin typeface="微軟正黑體" panose="020B0604030504040204" pitchFamily="34" charset="-120"/>
                <a:ea typeface="微軟正黑體" panose="020B0604030504040204" pitchFamily="34" charset="-120"/>
              </a:rPr>
              <a:t>寫入成功後，就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發事件</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更新 </a:t>
            </a: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sp>
        <p:nvSpPr>
          <p:cNvPr id="12" name="箭號: 向下 11">
            <a:extLst>
              <a:ext uri="{FF2B5EF4-FFF2-40B4-BE49-F238E27FC236}">
                <a16:creationId xmlns:a16="http://schemas.microsoft.com/office/drawing/2014/main" id="{E20221F1-B72C-4045-A86F-E9B850963947}"/>
              </a:ext>
            </a:extLst>
          </p:cNvPr>
          <p:cNvSpPr/>
          <p:nvPr/>
        </p:nvSpPr>
        <p:spPr>
          <a:xfrm>
            <a:off x="8700535" y="2264311"/>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cxnSp>
        <p:nvCxnSpPr>
          <p:cNvPr id="14" name="接點: 肘形 13">
            <a:extLst>
              <a:ext uri="{FF2B5EF4-FFF2-40B4-BE49-F238E27FC236}">
                <a16:creationId xmlns:a16="http://schemas.microsoft.com/office/drawing/2014/main" id="{D3FE4B73-58B6-4FFA-924E-1CDE4FDE0AFA}"/>
              </a:ext>
            </a:extLst>
          </p:cNvPr>
          <p:cNvCxnSpPr>
            <a:cxnSpLocks/>
            <a:stCxn id="16" idx="2"/>
            <a:endCxn id="11" idx="0"/>
          </p:cNvCxnSpPr>
          <p:nvPr/>
        </p:nvCxnSpPr>
        <p:spPr>
          <a:xfrm rot="5400000">
            <a:off x="7885969" y="-1966253"/>
            <a:ext cx="2164633" cy="6008426"/>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98A9C1BF-F8B2-4F01-B4FF-0112B00D099A}"/>
              </a:ext>
            </a:extLst>
          </p:cNvPr>
          <p:cNvSpPr/>
          <p:nvPr/>
        </p:nvSpPr>
        <p:spPr>
          <a:xfrm>
            <a:off x="11675659" y="-351431"/>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2768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4633415"/>
            <a:ext cx="11477767" cy="16784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a:extLst>
              <a:ext uri="{FF2B5EF4-FFF2-40B4-BE49-F238E27FC236}">
                <a16:creationId xmlns:a16="http://schemas.microsoft.com/office/drawing/2014/main" id="{653B1796-042A-4DEF-B346-5DCB057A768D}"/>
              </a:ext>
            </a:extLst>
          </p:cNvPr>
          <p:cNvSpPr>
            <a:spLocks noGrp="1"/>
          </p:cNvSpPr>
          <p:nvPr>
            <p:ph idx="1"/>
          </p:nvPr>
        </p:nvSpPr>
        <p:spPr>
          <a:xfrm>
            <a:off x="838200" y="1825625"/>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1012983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en-US" altLang="zh-TW" dirty="0"/>
              <a:t>Q1: </a:t>
            </a:r>
            <a:r>
              <a:rPr lang="zh-TW" altLang="en-US" sz="4000" dirty="0"/>
              <a:t>如果有了不合理的指令</a:t>
            </a:r>
            <a:r>
              <a:rPr lang="en-US" altLang="zh-TW" sz="4000" dirty="0"/>
              <a:t>, </a:t>
            </a:r>
            <a:r>
              <a:rPr lang="zh-TW" altLang="en-US" sz="4000" dirty="0"/>
              <a:t>該拒絕還是執行</a:t>
            </a:r>
            <a:r>
              <a:rPr lang="en-US" altLang="zh-TW" sz="4000" dirty="0"/>
              <a:t>?</a:t>
            </a:r>
            <a:endParaRPr lang="zh-TW" altLang="en-US" sz="4000"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r"/>
                      <a:endParaRPr lang="zh-TW" altLang="en-US" dirty="0"/>
                    </a:p>
                  </a:txBody>
                  <a:tcPr/>
                </a:tc>
                <a:tc>
                  <a:txBody>
                    <a:bodyPr/>
                    <a:lstStyle/>
                    <a:p>
                      <a:pPr algn="r"/>
                      <a:r>
                        <a:rPr lang="en-US" altLang="zh-TW" dirty="0"/>
                        <a:t>5,000.00</a:t>
                      </a:r>
                      <a:endParaRPr lang="zh-TW" altLang="en-US" dirty="0"/>
                    </a:p>
                  </a:txBody>
                  <a:tcPr/>
                </a:tc>
                <a:tc>
                  <a:txBody>
                    <a:bodyPr/>
                    <a:lstStyle/>
                    <a:p>
                      <a:pPr algn="r"/>
                      <a:r>
                        <a:rPr lang="en-US" altLang="zh-TW" dirty="0"/>
                        <a:t>70,429.00</a:t>
                      </a: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455993199"/>
              </p:ext>
            </p:extLst>
          </p:nvPr>
        </p:nvGraphicFramePr>
        <p:xfrm>
          <a:off x="813513" y="4266172"/>
          <a:ext cx="10515598" cy="185420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l"/>
                      <a:r>
                        <a:rPr lang="en-US" altLang="zh-TW" dirty="0"/>
                        <a:t>Withdraw, 5,000</a:t>
                      </a:r>
                      <a:endParaRPr lang="zh-TW" altLang="en-US" dirty="0"/>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r h="370840">
                <a:tc>
                  <a:txBody>
                    <a:bodyPr/>
                    <a:lstStyle/>
                    <a:p>
                      <a:r>
                        <a:rPr lang="en-US" altLang="zh-TW" dirty="0"/>
                        <a:t>14</a:t>
                      </a:r>
                      <a:endParaRPr lang="zh-TW" altLang="en-US" dirty="0"/>
                    </a:p>
                  </a:txBody>
                  <a:tcPr/>
                </a:tc>
                <a:tc>
                  <a:txBody>
                    <a:bodyPr/>
                    <a:lstStyle/>
                    <a:p>
                      <a:r>
                        <a:rPr lang="en-US" altLang="zh-TW" dirty="0"/>
                        <a:t>105/03/01</a:t>
                      </a:r>
                      <a:endParaRPr lang="zh-TW" altLang="en-US" dirty="0"/>
                    </a:p>
                  </a:txBody>
                  <a:tcPr/>
                </a:tc>
                <a:tc>
                  <a:txBody>
                    <a:bodyPr/>
                    <a:lstStyle/>
                    <a:p>
                      <a:r>
                        <a:rPr lang="zh-TW" altLang="en-US" dirty="0"/>
                        <a:t>跨行提款</a:t>
                      </a:r>
                    </a:p>
                  </a:txBody>
                  <a:tcPr/>
                </a:tc>
                <a:tc>
                  <a:txBody>
                    <a:bodyPr/>
                    <a:lstStyle/>
                    <a:p>
                      <a:pPr algn="l"/>
                      <a:r>
                        <a:rPr lang="en-US" altLang="zh-TW" dirty="0"/>
                        <a:t>Withdraw, </a:t>
                      </a:r>
                      <a:r>
                        <a:rPr lang="en-US" altLang="zh-TW" b="1" dirty="0">
                          <a:solidFill>
                            <a:srgbClr val="FF0000"/>
                          </a:solidFill>
                        </a:rPr>
                        <a:t>150,000</a:t>
                      </a:r>
                      <a:endParaRPr lang="zh-TW" altLang="en-US" b="1" dirty="0">
                        <a:solidFill>
                          <a:srgbClr val="FF0000"/>
                        </a:solidFill>
                      </a:endParaRPr>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3253890029"/>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2965877" cy="369332"/>
          </a:xfrm>
          <a:prstGeom prst="rect">
            <a:avLst/>
          </a:prstGeom>
          <a:noFill/>
        </p:spPr>
        <p:txBody>
          <a:bodyPr wrap="none" rtlCol="0">
            <a:spAutoFit/>
          </a:bodyPr>
          <a:lstStyle/>
          <a:p>
            <a:r>
              <a:rPr lang="zh-TW" altLang="en-US" dirty="0"/>
              <a:t>目前餘額</a:t>
            </a:r>
            <a:r>
              <a:rPr lang="en-US" altLang="zh-TW" dirty="0"/>
              <a:t>:</a:t>
            </a:r>
            <a:r>
              <a:rPr lang="zh-TW" altLang="en-US" dirty="0"/>
              <a:t> </a:t>
            </a:r>
            <a:r>
              <a:rPr lang="en-US" altLang="zh-TW" dirty="0"/>
              <a:t>	70,429.00</a:t>
            </a:r>
            <a:endParaRPr lang="zh-TW" altLang="en-US" dirty="0"/>
          </a:p>
        </p:txBody>
      </p:sp>
    </p:spTree>
    <p:extLst>
      <p:ext uri="{BB962C8B-B14F-4D97-AF65-F5344CB8AC3E}">
        <p14:creationId xmlns:p14="http://schemas.microsoft.com/office/powerpoint/2010/main" val="2491186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endParaRPr lang="zh-TW" altLang="en-US"/>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1717184" y="1936564"/>
            <a:ext cx="3819525" cy="3619500"/>
          </a:xfrm>
          <a:prstGeom prst="rect">
            <a:avLst/>
          </a:prstGeom>
        </p:spPr>
      </p:pic>
      <p:pic>
        <p:nvPicPr>
          <p:cNvPr id="8" name="圖片 7">
            <a:extLst>
              <a:ext uri="{FF2B5EF4-FFF2-40B4-BE49-F238E27FC236}">
                <a16:creationId xmlns:a16="http://schemas.microsoft.com/office/drawing/2014/main" id="{F0DAE076-3F40-4F05-A197-7F3D6FA1F0C5}"/>
              </a:ext>
            </a:extLst>
          </p:cNvPr>
          <p:cNvPicPr>
            <a:picLocks noChangeAspect="1"/>
          </p:cNvPicPr>
          <p:nvPr/>
        </p:nvPicPr>
        <p:blipFill>
          <a:blip r:embed="rId3"/>
          <a:stretch>
            <a:fillRect/>
          </a:stretch>
        </p:blipFill>
        <p:spPr>
          <a:xfrm>
            <a:off x="7191978" y="1936564"/>
            <a:ext cx="3152775" cy="3209925"/>
          </a:xfrm>
          <a:prstGeom prst="rect">
            <a:avLst/>
          </a:prstGeom>
        </p:spPr>
      </p:pic>
      <p:sp>
        <p:nvSpPr>
          <p:cNvPr id="9" name="矩形 8">
            <a:extLst>
              <a:ext uri="{FF2B5EF4-FFF2-40B4-BE49-F238E27FC236}">
                <a16:creationId xmlns:a16="http://schemas.microsoft.com/office/drawing/2014/main" id="{FED5413C-9F3F-48D9-8BB0-08AF676E1756}"/>
              </a:ext>
            </a:extLst>
          </p:cNvPr>
          <p:cNvSpPr/>
          <p:nvPr/>
        </p:nvSpPr>
        <p:spPr>
          <a:xfrm>
            <a:off x="779172" y="3921621"/>
            <a:ext cx="10881575" cy="19382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EC3FECF-4774-4C1E-BFE1-D6D159157405}"/>
              </a:ext>
            </a:extLst>
          </p:cNvPr>
          <p:cNvSpPr/>
          <p:nvPr/>
        </p:nvSpPr>
        <p:spPr>
          <a:xfrm>
            <a:off x="838200" y="365126"/>
            <a:ext cx="10515600" cy="16108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 Notes: </a:t>
            </a:r>
            <a:r>
              <a:rPr lang="zh-TW" altLang="en-US" dirty="0">
                <a:latin typeface="微軟正黑體" panose="020B0604030504040204" pitchFamily="34" charset="-120"/>
                <a:ea typeface="微軟正黑體" panose="020B0604030504040204" pitchFamily="34" charset="-120"/>
              </a:rPr>
              <a:t>這裡有陷阱 </a:t>
            </a:r>
            <a:r>
              <a:rPr lang="en-US" altLang="zh-TW" dirty="0">
                <a:latin typeface="微軟正黑體" panose="020B0604030504040204" pitchFamily="34" charset="-120"/>
                <a:ea typeface="微軟正黑體" panose="020B0604030504040204" pitchFamily="34" charset="-120"/>
              </a:rPr>
              <a:t>XDD</a:t>
            </a: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Event </a:t>
            </a:r>
            <a:r>
              <a:rPr lang="zh-TW" altLang="en-US" dirty="0">
                <a:latin typeface="微軟正黑體" panose="020B0604030504040204" pitchFamily="34" charset="-120"/>
                <a:ea typeface="微軟正黑體" panose="020B0604030504040204" pitchFamily="34" charset="-120"/>
              </a:rPr>
              <a:t>是發生的 “結果”，是 “過去式”，沒有拒不拒絕的問題。有可能被拒絕的是 “命令”，必要時需要檢查確認後才能執行。</a:t>
            </a: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12675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F15F8-758D-4174-8B1C-93DA5547D617}"/>
              </a:ext>
            </a:extLst>
          </p:cNvPr>
          <p:cNvSpPr>
            <a:spLocks noGrp="1"/>
          </p:cNvSpPr>
          <p:nvPr>
            <p:ph type="title"/>
          </p:nvPr>
        </p:nvSpPr>
        <p:spPr/>
        <p:txBody>
          <a:bodyPr/>
          <a:lstStyle/>
          <a:p>
            <a:r>
              <a:rPr lang="zh-TW" altLang="en-US" dirty="0"/>
              <a:t>重新回頭看看 </a:t>
            </a:r>
            <a:r>
              <a:rPr lang="en-US" altLang="zh-TW" dirty="0"/>
              <a:t>CQRS</a:t>
            </a:r>
            <a:r>
              <a:rPr lang="zh-TW" altLang="en-US" dirty="0"/>
              <a:t> 的定義</a:t>
            </a:r>
            <a:r>
              <a:rPr lang="en-US" altLang="zh-TW" dirty="0"/>
              <a:t>:</a:t>
            </a:r>
            <a:endParaRPr lang="zh-TW" altLang="en-US" dirty="0"/>
          </a:p>
        </p:txBody>
      </p:sp>
      <p:sp>
        <p:nvSpPr>
          <p:cNvPr id="3" name="內容版面配置區 2">
            <a:extLst>
              <a:ext uri="{FF2B5EF4-FFF2-40B4-BE49-F238E27FC236}">
                <a16:creationId xmlns:a16="http://schemas.microsoft.com/office/drawing/2014/main" id="{D463CD5D-9B2E-4298-B999-CE47B945AEFC}"/>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50337E-1492-467F-8F6B-3472BF96643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92" t="39061" r="10709" b="36057"/>
          <a:stretch/>
        </p:blipFill>
        <p:spPr>
          <a:xfrm>
            <a:off x="451834" y="1542202"/>
            <a:ext cx="8370194" cy="4918183"/>
          </a:xfrm>
          <a:prstGeom prst="rect">
            <a:avLst/>
          </a:prstGeom>
        </p:spPr>
      </p:pic>
      <p:sp>
        <p:nvSpPr>
          <p:cNvPr id="6" name="文字方塊 5">
            <a:extLst>
              <a:ext uri="{FF2B5EF4-FFF2-40B4-BE49-F238E27FC236}">
                <a16:creationId xmlns:a16="http://schemas.microsoft.com/office/drawing/2014/main" id="{8FB1E75A-7573-4A39-8B2C-56A7AF26E17C}"/>
              </a:ext>
            </a:extLst>
          </p:cNvPr>
          <p:cNvSpPr txBox="1"/>
          <p:nvPr/>
        </p:nvSpPr>
        <p:spPr>
          <a:xfrm>
            <a:off x="5076825" y="8493125"/>
            <a:ext cx="5443478" cy="369332"/>
          </a:xfrm>
          <a:prstGeom prst="rect">
            <a:avLst/>
          </a:prstGeom>
          <a:noFill/>
        </p:spPr>
        <p:txBody>
          <a:bodyPr wrap="none" rtlCol="0">
            <a:spAutoFit/>
          </a:bodyPr>
          <a:lstStyle/>
          <a:p>
            <a:r>
              <a:rPr lang="en-US" altLang="zh-TW" dirty="0"/>
              <a:t>https://www.tenlong.com.tw/products/9789864347926</a:t>
            </a:r>
            <a:endParaRPr lang="zh-TW" altLang="en-US" dirty="0"/>
          </a:p>
        </p:txBody>
      </p:sp>
      <p:pic>
        <p:nvPicPr>
          <p:cNvPr id="4100" name="Picture 4" descr="CQRS 命令查詢職責分離模式 (Command Query Responsibility Segregation)">
            <a:extLst>
              <a:ext uri="{FF2B5EF4-FFF2-40B4-BE49-F238E27FC236}">
                <a16:creationId xmlns:a16="http://schemas.microsoft.com/office/drawing/2014/main" id="{B14F5BC8-3E12-4A71-9A58-39AC9E94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2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236DD-20C6-4B35-9C11-21E5811D5227}"/>
              </a:ext>
            </a:extLst>
          </p:cNvPr>
          <p:cNvSpPr>
            <a:spLocks noGrp="1"/>
          </p:cNvSpPr>
          <p:nvPr>
            <p:ph type="title"/>
          </p:nvPr>
        </p:nvSpPr>
        <p:spPr/>
        <p:txBody>
          <a:bodyPr/>
          <a:lstStyle/>
          <a:p>
            <a:r>
              <a:rPr lang="zh-TW" altLang="en-US" dirty="0"/>
              <a:t>安德魯是誰</a:t>
            </a:r>
            <a:r>
              <a:rPr lang="en-US" altLang="zh-TW" dirty="0"/>
              <a:t>?</a:t>
            </a:r>
            <a:endParaRPr lang="zh-TW" altLang="en-US" dirty="0"/>
          </a:p>
        </p:txBody>
      </p:sp>
      <p:sp>
        <p:nvSpPr>
          <p:cNvPr id="3" name="內容版面配置區 2">
            <a:extLst>
              <a:ext uri="{FF2B5EF4-FFF2-40B4-BE49-F238E27FC236}">
                <a16:creationId xmlns:a16="http://schemas.microsoft.com/office/drawing/2014/main" id="{617B35DF-E426-4490-B1B5-369DB16F961E}"/>
              </a:ext>
            </a:extLst>
          </p:cNvPr>
          <p:cNvSpPr>
            <a:spLocks noGrp="1"/>
          </p:cNvSpPr>
          <p:nvPr>
            <p:ph idx="1"/>
          </p:nvPr>
        </p:nvSpPr>
        <p:spPr/>
        <p:txBody>
          <a:bodyPr/>
          <a:lstStyle/>
          <a:p>
            <a:endParaRPr lang="zh-TW" altLang="en-US"/>
          </a:p>
        </p:txBody>
      </p:sp>
      <p:pic>
        <p:nvPicPr>
          <p:cNvPr id="12290" name="Picture 2">
            <a:extLst>
              <a:ext uri="{FF2B5EF4-FFF2-40B4-BE49-F238E27FC236}">
                <a16:creationId xmlns:a16="http://schemas.microsoft.com/office/drawing/2014/main" id="{6B2BCF9E-5FA8-4709-8DC4-5F656ADF7E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657"/>
          <a:stretch/>
        </p:blipFill>
        <p:spPr bwMode="auto">
          <a:xfrm>
            <a:off x="727075" y="1357953"/>
            <a:ext cx="10737850" cy="489272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9E531A9-E24F-49FF-A7E9-184FB53E6E6A}"/>
              </a:ext>
            </a:extLst>
          </p:cNvPr>
          <p:cNvSpPr txBox="1"/>
          <p:nvPr/>
        </p:nvSpPr>
        <p:spPr>
          <a:xfrm>
            <a:off x="7813878" y="6396335"/>
            <a:ext cx="4378122" cy="923330"/>
          </a:xfrm>
          <a:prstGeom prst="rect">
            <a:avLst/>
          </a:prstGeom>
          <a:noFill/>
        </p:spPr>
        <p:txBody>
          <a:bodyPr wrap="none" rtlCol="0">
            <a:spAutoFit/>
          </a:bodyPr>
          <a:lstStyle/>
          <a:p>
            <a:pPr rtl="0">
              <a:spcBef>
                <a:spcPts val="0"/>
              </a:spcBef>
              <a:spcAft>
                <a:spcPts val="0"/>
              </a:spcAft>
            </a:pPr>
            <a:r>
              <a:rPr lang="en-US" altLang="zh-TW" sz="1800" b="0" i="0" u="sng" strike="noStrike" dirty="0">
                <a:solidFill>
                  <a:srgbClr val="008CBE"/>
                </a:solidFill>
                <a:effectLst/>
                <a:latin typeface="Arial" panose="020B0604020202020204" pitchFamily="34" charset="0"/>
                <a:hlinkClick r:id="rId3"/>
              </a:rPr>
              <a:t>https://columns.chicken-house.net/about/</a:t>
            </a:r>
            <a:endParaRPr lang="en-US" altLang="zh-TW" b="0" dirty="0">
              <a:effectLst/>
            </a:endParaRPr>
          </a:p>
          <a:p>
            <a:br>
              <a:rPr lang="en-US" altLang="zh-TW" dirty="0"/>
            </a:br>
            <a:endParaRPr lang="zh-TW" altLang="en-US" dirty="0"/>
          </a:p>
        </p:txBody>
      </p:sp>
    </p:spTree>
    <p:extLst>
      <p:ext uri="{BB962C8B-B14F-4D97-AF65-F5344CB8AC3E}">
        <p14:creationId xmlns:p14="http://schemas.microsoft.com/office/powerpoint/2010/main" val="309040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4C7666-BF81-4FDE-9BF0-38FFF6E53A64}"/>
              </a:ext>
            </a:extLst>
          </p:cNvPr>
          <p:cNvSpPr>
            <a:spLocks noGrp="1"/>
          </p:cNvSpPr>
          <p:nvPr>
            <p:ph type="title"/>
          </p:nvPr>
        </p:nvSpPr>
        <p:spPr/>
        <p:txBody>
          <a:bodyPr/>
          <a:lstStyle/>
          <a:p>
            <a:r>
              <a:rPr lang="zh-TW" altLang="en-US" dirty="0"/>
              <a:t>先找出 </a:t>
            </a:r>
            <a:r>
              <a:rPr lang="en-US" altLang="zh-TW" dirty="0"/>
              <a:t>command / event:</a:t>
            </a:r>
            <a:endParaRPr lang="zh-TW" altLang="en-US" dirty="0"/>
          </a:p>
        </p:txBody>
      </p:sp>
      <p:sp>
        <p:nvSpPr>
          <p:cNvPr id="3" name="內容版面配置區 2">
            <a:extLst>
              <a:ext uri="{FF2B5EF4-FFF2-40B4-BE49-F238E27FC236}">
                <a16:creationId xmlns:a16="http://schemas.microsoft.com/office/drawing/2014/main" id="{5F62115F-6EA0-4210-8A0B-F7262B4F79CB}"/>
              </a:ext>
            </a:extLst>
          </p:cNvPr>
          <p:cNvSpPr>
            <a:spLocks noGrp="1"/>
          </p:cNvSpPr>
          <p:nvPr>
            <p:ph idx="1"/>
          </p:nvPr>
        </p:nvSpPr>
        <p:spPr/>
        <p:txBody>
          <a:bodyPr>
            <a:normAutofit fontScale="92500" lnSpcReduction="20000"/>
          </a:bodyPr>
          <a:lstStyle/>
          <a:p>
            <a:pPr marL="0" indent="0">
              <a:buNone/>
            </a:pPr>
            <a:r>
              <a:rPr lang="zh-TW" altLang="en-US" dirty="0"/>
              <a:t>面對一個 </a:t>
            </a:r>
            <a:r>
              <a:rPr lang="en-US" altLang="zh-TW" dirty="0"/>
              <a:t>“</a:t>
            </a:r>
            <a:r>
              <a:rPr lang="zh-TW" altLang="en-US" dirty="0"/>
              <a:t>帳戶</a:t>
            </a:r>
            <a:r>
              <a:rPr lang="en-US" altLang="zh-TW" dirty="0"/>
              <a:t>”, </a:t>
            </a:r>
            <a:r>
              <a:rPr lang="zh-TW" altLang="en-US" dirty="0"/>
              <a:t>該有哪些 </a:t>
            </a:r>
            <a:r>
              <a:rPr lang="en-US" altLang="zh-TW" dirty="0"/>
              <a:t>command? </a:t>
            </a:r>
            <a:r>
              <a:rPr lang="zh-TW" altLang="en-US" dirty="0"/>
              <a:t>會發生哪些 </a:t>
            </a:r>
            <a:r>
              <a:rPr lang="en-US" altLang="zh-TW" dirty="0"/>
              <a:t>event?</a:t>
            </a:r>
          </a:p>
          <a:p>
            <a:pPr marL="0" indent="0">
              <a:buNone/>
            </a:pPr>
            <a:endParaRPr lang="en-US" altLang="zh-TW" dirty="0"/>
          </a:p>
          <a:p>
            <a:pPr marL="0" indent="0">
              <a:buNone/>
            </a:pPr>
            <a:r>
              <a:rPr lang="en-US" altLang="zh-TW" dirty="0"/>
              <a:t>Command:</a:t>
            </a:r>
          </a:p>
          <a:p>
            <a:r>
              <a:rPr lang="zh-TW" altLang="en-US" dirty="0"/>
              <a:t>存款</a:t>
            </a:r>
            <a:endParaRPr lang="en-US" altLang="zh-TW" dirty="0"/>
          </a:p>
          <a:p>
            <a:r>
              <a:rPr lang="zh-TW" altLang="en-US" dirty="0"/>
              <a:t>提款</a:t>
            </a:r>
            <a:endParaRPr lang="en-US" altLang="zh-TW" dirty="0"/>
          </a:p>
          <a:p>
            <a:r>
              <a:rPr lang="zh-TW" altLang="en-US" dirty="0"/>
              <a:t>轉帳</a:t>
            </a:r>
            <a:endParaRPr lang="en-US" altLang="zh-TW" dirty="0"/>
          </a:p>
          <a:p>
            <a:endParaRPr lang="en-US" altLang="zh-TW" dirty="0"/>
          </a:p>
          <a:p>
            <a:pPr marL="0" indent="0">
              <a:buNone/>
            </a:pPr>
            <a:r>
              <a:rPr lang="en-US" altLang="zh-TW" dirty="0"/>
              <a:t>Event:</a:t>
            </a:r>
          </a:p>
          <a:p>
            <a:r>
              <a:rPr lang="zh-TW" altLang="en-US" dirty="0"/>
              <a:t>已轉入</a:t>
            </a:r>
            <a:endParaRPr lang="en-US" altLang="zh-TW" dirty="0"/>
          </a:p>
          <a:p>
            <a:r>
              <a:rPr lang="zh-TW" altLang="en-US" dirty="0"/>
              <a:t>已轉出</a:t>
            </a:r>
            <a:endParaRPr lang="en-US" altLang="zh-TW" dirty="0"/>
          </a:p>
          <a:p>
            <a:endParaRPr lang="zh-TW" altLang="en-US" dirty="0"/>
          </a:p>
        </p:txBody>
      </p:sp>
    </p:spTree>
    <p:extLst>
      <p:ext uri="{BB962C8B-B14F-4D97-AF65-F5344CB8AC3E}">
        <p14:creationId xmlns:p14="http://schemas.microsoft.com/office/powerpoint/2010/main" val="2979585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68E2F-0B87-4912-89A8-CF7CB5A0FFE0}"/>
              </a:ext>
            </a:extLst>
          </p:cNvPr>
          <p:cNvSpPr>
            <a:spLocks noGrp="1"/>
          </p:cNvSpPr>
          <p:nvPr>
            <p:ph type="title"/>
          </p:nvPr>
        </p:nvSpPr>
        <p:spPr/>
        <p:txBody>
          <a:bodyPr/>
          <a:lstStyle/>
          <a:p>
            <a:r>
              <a:rPr lang="zh-TW" altLang="en-US" dirty="0"/>
              <a:t>定義 </a:t>
            </a:r>
            <a:r>
              <a:rPr lang="en-US" altLang="zh-TW" dirty="0"/>
              <a:t>write / read model:</a:t>
            </a:r>
            <a:endParaRPr lang="zh-TW" altLang="en-US" dirty="0"/>
          </a:p>
        </p:txBody>
      </p:sp>
      <p:sp>
        <p:nvSpPr>
          <p:cNvPr id="3" name="內容版面配置區 2">
            <a:extLst>
              <a:ext uri="{FF2B5EF4-FFF2-40B4-BE49-F238E27FC236}">
                <a16:creationId xmlns:a16="http://schemas.microsoft.com/office/drawing/2014/main" id="{4BEFA6ED-043F-4B81-9A65-7FF8A9065ACF}"/>
              </a:ext>
            </a:extLst>
          </p:cNvPr>
          <p:cNvSpPr>
            <a:spLocks noGrp="1"/>
          </p:cNvSpPr>
          <p:nvPr>
            <p:ph idx="1"/>
          </p:nvPr>
        </p:nvSpPr>
        <p:spPr/>
        <p:txBody>
          <a:bodyPr/>
          <a:lstStyle/>
          <a:p>
            <a:r>
              <a:rPr lang="en-US" altLang="zh-TW" dirty="0"/>
              <a:t>Write Model</a:t>
            </a:r>
          </a:p>
          <a:p>
            <a:r>
              <a:rPr lang="zh-TW" altLang="en-US" dirty="0"/>
              <a:t>要能快速的更新執行 </a:t>
            </a:r>
            <a:r>
              <a:rPr lang="en-US" altLang="zh-TW" dirty="0"/>
              <a:t>Command </a:t>
            </a:r>
            <a:r>
              <a:rPr lang="zh-TW" altLang="en-US" dirty="0"/>
              <a:t>的結果</a:t>
            </a:r>
            <a:endParaRPr lang="en-US" altLang="zh-TW" dirty="0"/>
          </a:p>
          <a:p>
            <a:endParaRPr lang="en-US" altLang="zh-TW" dirty="0"/>
          </a:p>
          <a:p>
            <a:endParaRPr lang="en-US" altLang="zh-TW" dirty="0"/>
          </a:p>
          <a:p>
            <a:r>
              <a:rPr lang="en-US" altLang="zh-TW" dirty="0"/>
              <a:t>Read Model</a:t>
            </a:r>
          </a:p>
          <a:p>
            <a:r>
              <a:rPr lang="zh-TW" altLang="en-US" dirty="0"/>
              <a:t>要能快速取得當前的餘額 </a:t>
            </a:r>
            <a:r>
              <a:rPr lang="en-US" altLang="zh-TW" dirty="0"/>
              <a:t>(Balance)</a:t>
            </a:r>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1573440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CEC64A-1309-4FE3-9B74-4416A70C1E2A}"/>
              </a:ext>
            </a:extLst>
          </p:cNvPr>
          <p:cNvSpPr>
            <a:spLocks noGrp="1"/>
          </p:cNvSpPr>
          <p:nvPr>
            <p:ph type="title"/>
          </p:nvPr>
        </p:nvSpPr>
        <p:spPr/>
        <p:txBody>
          <a:bodyPr/>
          <a:lstStyle/>
          <a:p>
            <a:r>
              <a:rPr lang="en-US" altLang="zh-TW" dirty="0"/>
              <a:t>(</a:t>
            </a:r>
            <a:r>
              <a:rPr lang="zh-TW" altLang="en-US" dirty="0"/>
              <a:t>回顧</a:t>
            </a:r>
            <a:r>
              <a:rPr lang="en-US" altLang="zh-TW" dirty="0"/>
              <a:t>) </a:t>
            </a:r>
            <a:r>
              <a:rPr lang="zh-TW" altLang="en-US" dirty="0"/>
              <a:t>只透過 </a:t>
            </a:r>
            <a:r>
              <a:rPr lang="en-US" altLang="zh-TW" dirty="0"/>
              <a:t>CQRS:</a:t>
            </a:r>
            <a:endParaRPr lang="zh-TW" altLang="en-US" dirty="0"/>
          </a:p>
        </p:txBody>
      </p:sp>
      <p:sp>
        <p:nvSpPr>
          <p:cNvPr id="3" name="內容版面配置區 2">
            <a:extLst>
              <a:ext uri="{FF2B5EF4-FFF2-40B4-BE49-F238E27FC236}">
                <a16:creationId xmlns:a16="http://schemas.microsoft.com/office/drawing/2014/main" id="{6771DD5D-3C77-4A76-9971-AAC185151F04}"/>
              </a:ext>
            </a:extLst>
          </p:cNvPr>
          <p:cNvSpPr>
            <a:spLocks noGrp="1"/>
          </p:cNvSpPr>
          <p:nvPr>
            <p:ph idx="1"/>
          </p:nvPr>
        </p:nvSpPr>
        <p:spPr/>
        <p:txBody>
          <a:bodyPr>
            <a:normAutofit lnSpcReduction="10000"/>
          </a:bodyPr>
          <a:lstStyle/>
          <a:p>
            <a:pPr marL="0" indent="0">
              <a:buNone/>
            </a:pPr>
            <a:r>
              <a:rPr lang="zh-TW" altLang="en-US" dirty="0"/>
              <a:t>只用 </a:t>
            </a:r>
            <a:r>
              <a:rPr lang="en-US" altLang="zh-TW" dirty="0"/>
              <a:t>CQRS:</a:t>
            </a:r>
          </a:p>
          <a:p>
            <a:r>
              <a:rPr lang="en-US" altLang="zh-TW" dirty="0"/>
              <a:t>Command </a:t>
            </a:r>
            <a:r>
              <a:rPr lang="zh-TW" altLang="en-US" dirty="0"/>
              <a:t>執行時，同時更新 </a:t>
            </a:r>
            <a:r>
              <a:rPr lang="en-US" altLang="zh-TW" dirty="0"/>
              <a:t>W / R model (sync,</a:t>
            </a:r>
            <a:r>
              <a:rPr lang="zh-TW" altLang="en-US" dirty="0"/>
              <a:t> </a:t>
            </a:r>
            <a:r>
              <a:rPr lang="en-US" altLang="zh-TW" dirty="0"/>
              <a:t>ACID, </a:t>
            </a:r>
            <a:r>
              <a:rPr lang="zh-TW" altLang="en-US" dirty="0"/>
              <a:t>強一致性</a:t>
            </a:r>
            <a:r>
              <a:rPr lang="en-US" altLang="zh-TW" dirty="0"/>
              <a:t>)</a:t>
            </a:r>
          </a:p>
          <a:p>
            <a:endParaRPr lang="en-US" altLang="zh-TW" dirty="0"/>
          </a:p>
          <a:p>
            <a:pPr marL="0" indent="0">
              <a:buNone/>
            </a:pPr>
            <a:r>
              <a:rPr lang="zh-TW" altLang="en-US" dirty="0"/>
              <a:t>搭配 </a:t>
            </a:r>
            <a:r>
              <a:rPr lang="en-US" altLang="zh-TW" dirty="0"/>
              <a:t>ES:</a:t>
            </a:r>
          </a:p>
          <a:p>
            <a:r>
              <a:rPr lang="en-US" altLang="zh-TW" dirty="0"/>
              <a:t>Command </a:t>
            </a:r>
            <a:r>
              <a:rPr lang="zh-TW" altLang="en-US" dirty="0"/>
              <a:t>執行時，只更新 </a:t>
            </a:r>
            <a:r>
              <a:rPr lang="en-US" altLang="zh-TW" dirty="0"/>
              <a:t>W model, </a:t>
            </a:r>
            <a:r>
              <a:rPr lang="zh-TW" altLang="en-US" dirty="0"/>
              <a:t>成功後記錄 </a:t>
            </a:r>
            <a:r>
              <a:rPr lang="en-US" altLang="zh-TW" dirty="0"/>
              <a:t>event store, </a:t>
            </a:r>
            <a:r>
              <a:rPr lang="zh-TW" altLang="en-US" dirty="0"/>
              <a:t>並且發出 </a:t>
            </a:r>
            <a:r>
              <a:rPr lang="en-US" altLang="zh-TW" dirty="0"/>
              <a:t>event</a:t>
            </a:r>
            <a:r>
              <a:rPr lang="zh-TW" altLang="en-US" dirty="0"/>
              <a:t>。訂閱 </a:t>
            </a:r>
            <a:r>
              <a:rPr lang="en-US" altLang="zh-TW" dirty="0"/>
              <a:t>event, </a:t>
            </a:r>
            <a:r>
              <a:rPr lang="zh-TW" altLang="en-US" dirty="0"/>
              <a:t>透過 </a:t>
            </a:r>
            <a:r>
              <a:rPr lang="en-US" altLang="zh-TW" dirty="0"/>
              <a:t>event </a:t>
            </a:r>
            <a:r>
              <a:rPr lang="zh-TW" altLang="en-US" dirty="0"/>
              <a:t>更新 </a:t>
            </a:r>
            <a:r>
              <a:rPr lang="en-US" altLang="zh-TW" dirty="0"/>
              <a:t>R model (async, BASE, </a:t>
            </a:r>
            <a:r>
              <a:rPr lang="zh-TW" altLang="en-US" dirty="0"/>
              <a:t>最終一致性</a:t>
            </a:r>
            <a:r>
              <a:rPr lang="en-US" altLang="zh-TW" dirty="0"/>
              <a:t>)</a:t>
            </a:r>
          </a:p>
          <a:p>
            <a:r>
              <a:rPr lang="zh-TW" altLang="en-US" dirty="0"/>
              <a:t>易於擴充，包含系統彈性，也包含系統效能</a:t>
            </a:r>
            <a:endParaRPr lang="en-US" altLang="zh-TW" dirty="0"/>
          </a:p>
          <a:p>
            <a:r>
              <a:rPr lang="zh-TW" altLang="en-US" dirty="0"/>
              <a:t>有 </a:t>
            </a:r>
            <a:r>
              <a:rPr lang="en-US" altLang="zh-TW" dirty="0"/>
              <a:t>event store, </a:t>
            </a:r>
            <a:r>
              <a:rPr lang="zh-TW" altLang="en-US" dirty="0"/>
              <a:t>可以重新 </a:t>
            </a:r>
            <a:r>
              <a:rPr lang="en-US" altLang="zh-TW" dirty="0"/>
              <a:t>replay, </a:t>
            </a:r>
            <a:r>
              <a:rPr lang="zh-TW" altLang="en-US" dirty="0"/>
              <a:t>後段的系統能夠重新執行。</a:t>
            </a:r>
            <a:endParaRPr lang="en-US" altLang="zh-TW" dirty="0"/>
          </a:p>
          <a:p>
            <a:endParaRPr lang="zh-TW" altLang="en-US" dirty="0"/>
          </a:p>
        </p:txBody>
      </p:sp>
    </p:spTree>
    <p:extLst>
      <p:ext uri="{BB962C8B-B14F-4D97-AF65-F5344CB8AC3E}">
        <p14:creationId xmlns:p14="http://schemas.microsoft.com/office/powerpoint/2010/main" val="2909255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1535373"/>
            <a:ext cx="11477767" cy="32004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a:extLst>
              <a:ext uri="{FF2B5EF4-FFF2-40B4-BE49-F238E27FC236}">
                <a16:creationId xmlns:a16="http://schemas.microsoft.com/office/drawing/2014/main" id="{4C12B49A-DCA2-48AF-BD82-C28E5363E7FF}"/>
              </a:ext>
            </a:extLst>
          </p:cNvPr>
          <p:cNvSpPr>
            <a:spLocks noGrp="1"/>
          </p:cNvSpPr>
          <p:nvPr>
            <p:ph idx="1"/>
          </p:nvPr>
        </p:nvSpPr>
        <p:spPr>
          <a:xfrm>
            <a:off x="838200" y="2004586"/>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413331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CFB22-7A47-48E0-9D7F-15091651CACB}"/>
              </a:ext>
            </a:extLst>
          </p:cNvPr>
          <p:cNvSpPr>
            <a:spLocks noGrp="1"/>
          </p:cNvSpPr>
          <p:nvPr>
            <p:ph type="title"/>
          </p:nvPr>
        </p:nvSpPr>
        <p:spPr/>
        <p:txBody>
          <a:bodyPr/>
          <a:lstStyle/>
          <a:p>
            <a:r>
              <a:rPr lang="zh-TW" altLang="en-US" dirty="0"/>
              <a:t>回到前面的案例</a:t>
            </a:r>
            <a:r>
              <a:rPr lang="en-US" altLang="zh-TW" dirty="0"/>
              <a:t>:</a:t>
            </a:r>
            <a:endParaRPr lang="zh-TW" altLang="en-US" dirty="0"/>
          </a:p>
        </p:txBody>
      </p:sp>
      <p:sp>
        <p:nvSpPr>
          <p:cNvPr id="3" name="內容版面配置區 2">
            <a:extLst>
              <a:ext uri="{FF2B5EF4-FFF2-40B4-BE49-F238E27FC236}">
                <a16:creationId xmlns:a16="http://schemas.microsoft.com/office/drawing/2014/main" id="{0FE9C95E-A8CC-4E12-969C-BEA5BFBC6998}"/>
              </a:ext>
            </a:extLst>
          </p:cNvPr>
          <p:cNvSpPr>
            <a:spLocks noGrp="1"/>
          </p:cNvSpPr>
          <p:nvPr>
            <p:ph idx="1"/>
          </p:nvPr>
        </p:nvSpPr>
        <p:spPr/>
        <p:txBody>
          <a:bodyPr>
            <a:normAutofit fontScale="62500" lnSpcReduction="20000"/>
          </a:bodyPr>
          <a:lstStyle/>
          <a:p>
            <a:pPr marL="0" indent="0">
              <a:lnSpc>
                <a:spcPct val="120000"/>
              </a:lnSpc>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lnSpc>
                <a:spcPct val="120000"/>
              </a:lnSpc>
              <a:buNone/>
            </a:pPr>
            <a:r>
              <a:rPr lang="zh-TW" altLang="en-US" dirty="0"/>
              <a:t>思考</a:t>
            </a:r>
            <a:r>
              <a:rPr lang="en-US" altLang="zh-TW" dirty="0"/>
              <a:t>:</a:t>
            </a:r>
            <a:r>
              <a:rPr lang="zh-TW" altLang="en-US" dirty="0"/>
              <a:t> </a:t>
            </a:r>
            <a:r>
              <a:rPr lang="en-US" altLang="zh-TW" dirty="0"/>
              <a:t>Event Store </a:t>
            </a:r>
            <a:r>
              <a:rPr lang="zh-TW" altLang="en-US" dirty="0"/>
              <a:t>應該記錄什麼事件</a:t>
            </a:r>
            <a:r>
              <a:rPr lang="en-US" altLang="zh-TW" dirty="0"/>
              <a:t>?</a:t>
            </a:r>
          </a:p>
          <a:p>
            <a:pPr marL="0" indent="0">
              <a:lnSpc>
                <a:spcPct val="120000"/>
              </a:lnSpc>
              <a:buNone/>
            </a:pPr>
            <a:endParaRPr lang="en-US" altLang="zh-TW" dirty="0"/>
          </a:p>
          <a:p>
            <a:pPr marL="0" indent="0">
              <a:lnSpc>
                <a:spcPct val="120000"/>
              </a:lnSpc>
              <a:buNone/>
            </a:pPr>
            <a:r>
              <a:rPr lang="zh-TW" altLang="en-US" dirty="0"/>
              <a:t>原本</a:t>
            </a:r>
            <a:r>
              <a:rPr lang="en-US" altLang="zh-TW" dirty="0"/>
              <a:t>: </a:t>
            </a:r>
            <a:r>
              <a:rPr lang="zh-TW" altLang="en-US" dirty="0"/>
              <a:t>已存入</a:t>
            </a:r>
            <a:r>
              <a:rPr lang="en-US" altLang="zh-TW" dirty="0"/>
              <a:t>, { Source: “</a:t>
            </a:r>
            <a:r>
              <a:rPr lang="zh-TW" altLang="en-US" dirty="0"/>
              <a:t>銀行利息計算程式</a:t>
            </a:r>
            <a:r>
              <a:rPr lang="en-US" altLang="zh-TW" dirty="0"/>
              <a:t>”, Amount: $9527.00 }</a:t>
            </a:r>
          </a:p>
          <a:p>
            <a:pPr marL="0" indent="0">
              <a:lnSpc>
                <a:spcPct val="120000"/>
              </a:lnSpc>
              <a:buNone/>
            </a:pPr>
            <a:r>
              <a:rPr lang="zh-TW" altLang="en-US" dirty="0"/>
              <a:t>修正</a:t>
            </a:r>
            <a:r>
              <a:rPr lang="en-US" altLang="zh-TW" dirty="0"/>
              <a:t>: </a:t>
            </a:r>
            <a:r>
              <a:rPr lang="zh-TW" altLang="en-US" dirty="0"/>
              <a:t>已存入</a:t>
            </a:r>
            <a:r>
              <a:rPr lang="en-US" altLang="zh-TW" dirty="0"/>
              <a:t>, { Source: “</a:t>
            </a:r>
            <a:r>
              <a:rPr lang="zh-TW" altLang="en-US" dirty="0"/>
              <a:t>銀行利息計算程式</a:t>
            </a:r>
            <a:r>
              <a:rPr lang="en-US" altLang="zh-TW" dirty="0"/>
              <a:t>”, Amount: $</a:t>
            </a:r>
            <a:r>
              <a:rPr lang="en-US" altLang="zh-TW" b="1" dirty="0">
                <a:solidFill>
                  <a:srgbClr val="FF0000"/>
                </a:solidFill>
              </a:rPr>
              <a:t>8072</a:t>
            </a:r>
            <a:r>
              <a:rPr lang="en-US" altLang="zh-TW" dirty="0"/>
              <a:t>.00 }</a:t>
            </a:r>
          </a:p>
          <a:p>
            <a:pPr marL="0" indent="0">
              <a:lnSpc>
                <a:spcPct val="120000"/>
              </a:lnSpc>
              <a:buNone/>
            </a:pPr>
            <a:endParaRPr lang="en-US" altLang="zh-TW" dirty="0"/>
          </a:p>
          <a:p>
            <a:pPr marL="0" indent="0">
              <a:lnSpc>
                <a:spcPct val="120000"/>
              </a:lnSpc>
              <a:buNone/>
            </a:pPr>
            <a:r>
              <a:rPr lang="en-US" altLang="zh-TW" dirty="0"/>
              <a:t>Event </a:t>
            </a:r>
            <a:r>
              <a:rPr lang="zh-TW" altLang="en-US" dirty="0"/>
              <a:t>是 </a:t>
            </a:r>
            <a:r>
              <a:rPr lang="en-US" altLang="zh-TW" dirty="0"/>
              <a:t>“</a:t>
            </a:r>
            <a:r>
              <a:rPr lang="zh-TW" altLang="en-US" dirty="0"/>
              <a:t>已經發生的事實</a:t>
            </a:r>
            <a:r>
              <a:rPr lang="en-US" altLang="zh-TW" dirty="0"/>
              <a:t>”, </a:t>
            </a:r>
            <a:r>
              <a:rPr lang="zh-TW" altLang="en-US" dirty="0"/>
              <a:t>無法 </a:t>
            </a:r>
            <a:r>
              <a:rPr lang="en-US" altLang="zh-TW" dirty="0"/>
              <a:t>(</a:t>
            </a:r>
            <a:r>
              <a:rPr lang="zh-TW" altLang="en-US" dirty="0"/>
              <a:t>也不應該</a:t>
            </a:r>
            <a:r>
              <a:rPr lang="en-US" altLang="zh-TW" dirty="0"/>
              <a:t>) </a:t>
            </a:r>
            <a:r>
              <a:rPr lang="zh-TW" altLang="en-US" dirty="0"/>
              <a:t>更改。你沒有任何理由應該去修正 </a:t>
            </a:r>
            <a:r>
              <a:rPr lang="en-US" altLang="zh-TW" dirty="0"/>
              <a:t>“Event Store”… </a:t>
            </a:r>
            <a:r>
              <a:rPr lang="zh-TW" altLang="en-US" dirty="0"/>
              <a:t>只能在現在的時間點，插入指令去修正 </a:t>
            </a:r>
            <a:r>
              <a:rPr lang="en-US" altLang="zh-TW" dirty="0"/>
              <a:t>(</a:t>
            </a:r>
            <a:r>
              <a:rPr lang="zh-TW" altLang="en-US" dirty="0"/>
              <a:t>彌補</a:t>
            </a:r>
            <a:r>
              <a:rPr lang="en-US" altLang="zh-TW" dirty="0"/>
              <a:t>) </a:t>
            </a:r>
            <a:r>
              <a:rPr lang="zh-TW" altLang="en-US" dirty="0"/>
              <a:t>之前的錯誤</a:t>
            </a:r>
            <a:r>
              <a:rPr lang="en-US" altLang="zh-TW" dirty="0"/>
              <a:t>:</a:t>
            </a:r>
          </a:p>
          <a:p>
            <a:pPr marL="0" indent="0">
              <a:lnSpc>
                <a:spcPct val="120000"/>
              </a:lnSpc>
              <a:buNone/>
            </a:pPr>
            <a:endParaRPr lang="en-US" altLang="zh-TW" dirty="0"/>
          </a:p>
          <a:p>
            <a:pPr marL="0" indent="0">
              <a:lnSpc>
                <a:spcPct val="120000"/>
              </a:lnSpc>
              <a:buNone/>
            </a:pPr>
            <a:r>
              <a:rPr lang="zh-TW" altLang="en-US" dirty="0"/>
              <a:t>應給利息金額</a:t>
            </a:r>
            <a:r>
              <a:rPr lang="en-US" altLang="zh-TW" dirty="0"/>
              <a:t>: 8072, </a:t>
            </a:r>
            <a:r>
              <a:rPr lang="zh-TW" altLang="en-US" dirty="0"/>
              <a:t>實際給的利息金額</a:t>
            </a:r>
            <a:r>
              <a:rPr lang="en-US" altLang="zh-TW" dirty="0"/>
              <a:t>: 9527, </a:t>
            </a:r>
            <a:r>
              <a:rPr lang="zh-TW" altLang="en-US" dirty="0"/>
              <a:t>應該追加一筆 </a:t>
            </a:r>
            <a:r>
              <a:rPr lang="en-US" altLang="zh-TW" dirty="0"/>
              <a:t>“</a:t>
            </a:r>
            <a:r>
              <a:rPr lang="zh-TW" altLang="en-US" dirty="0"/>
              <a:t>扣回 </a:t>
            </a:r>
            <a:r>
              <a:rPr lang="en-US" altLang="zh-TW" dirty="0"/>
              <a:t>9527-8072=1455”</a:t>
            </a:r>
            <a:r>
              <a:rPr lang="zh-TW" altLang="en-US" dirty="0"/>
              <a:t> 命令。</a:t>
            </a:r>
            <a:endParaRPr lang="en-US" altLang="zh-TW" dirty="0"/>
          </a:p>
          <a:p>
            <a:pPr marL="0" indent="0">
              <a:lnSpc>
                <a:spcPct val="120000"/>
              </a:lnSpc>
              <a:buNone/>
            </a:pPr>
            <a:r>
              <a:rPr lang="zh-TW" altLang="en-US" dirty="0"/>
              <a:t>修正指令</a:t>
            </a:r>
            <a:r>
              <a:rPr lang="en-US" altLang="zh-TW" dirty="0"/>
              <a:t>:</a:t>
            </a:r>
            <a:r>
              <a:rPr lang="zh-TW" altLang="en-US" dirty="0"/>
              <a:t> 轉出 </a:t>
            </a:r>
            <a:r>
              <a:rPr lang="en-US" altLang="zh-TW" dirty="0"/>
              <a:t>{ Target: “</a:t>
            </a:r>
            <a:r>
              <a:rPr lang="zh-TW" altLang="en-US" dirty="0"/>
              <a:t>銀行利息計算程式</a:t>
            </a:r>
            <a:r>
              <a:rPr lang="en-US" altLang="zh-TW" dirty="0"/>
              <a:t>”, Amount: </a:t>
            </a:r>
            <a:r>
              <a:rPr lang="en-US" altLang="zh-TW" b="1" dirty="0">
                <a:solidFill>
                  <a:srgbClr val="FF0000"/>
                </a:solidFill>
              </a:rPr>
              <a:t>1455</a:t>
            </a:r>
            <a:r>
              <a:rPr lang="en-US" altLang="zh-TW" dirty="0"/>
              <a:t> }</a:t>
            </a:r>
          </a:p>
        </p:txBody>
      </p:sp>
    </p:spTree>
    <p:extLst>
      <p:ext uri="{BB962C8B-B14F-4D97-AF65-F5344CB8AC3E}">
        <p14:creationId xmlns:p14="http://schemas.microsoft.com/office/powerpoint/2010/main" val="952484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8D43F-141C-42CC-BE82-A63630A5564F}"/>
              </a:ext>
            </a:extLst>
          </p:cNvPr>
          <p:cNvSpPr>
            <a:spLocks noGrp="1"/>
          </p:cNvSpPr>
          <p:nvPr>
            <p:ph type="title"/>
          </p:nvPr>
        </p:nvSpPr>
        <p:spPr/>
        <p:txBody>
          <a:bodyPr/>
          <a:lstStyle/>
          <a:p>
            <a:r>
              <a:rPr lang="en-US" altLang="zh-TW" dirty="0"/>
              <a:t>(</a:t>
            </a:r>
            <a:r>
              <a:rPr lang="zh-TW" altLang="en-US" dirty="0"/>
              <a:t>回顧</a:t>
            </a:r>
            <a:r>
              <a:rPr lang="en-US" altLang="zh-TW" dirty="0"/>
              <a:t>)</a:t>
            </a:r>
            <a:endParaRPr lang="zh-TW" altLang="en-US" dirty="0"/>
          </a:p>
        </p:txBody>
      </p:sp>
      <p:sp>
        <p:nvSpPr>
          <p:cNvPr id="3" name="內容版面配置區 2">
            <a:extLst>
              <a:ext uri="{FF2B5EF4-FFF2-40B4-BE49-F238E27FC236}">
                <a16:creationId xmlns:a16="http://schemas.microsoft.com/office/drawing/2014/main" id="{3133D6B9-23B0-4C69-9508-DEE2959AC6D4}"/>
              </a:ext>
            </a:extLst>
          </p:cNvPr>
          <p:cNvSpPr>
            <a:spLocks noGrp="1"/>
          </p:cNvSpPr>
          <p:nvPr>
            <p:ph idx="1"/>
          </p:nvPr>
        </p:nvSpPr>
        <p:spPr/>
        <p:txBody>
          <a:bodyPr/>
          <a:lstStyle/>
          <a:p>
            <a:pPr>
              <a:lnSpc>
                <a:spcPct val="100000"/>
              </a:lnSpc>
            </a:pPr>
            <a:r>
              <a:rPr lang="zh-TW" altLang="en-US" dirty="0"/>
              <a:t>你該紀錄的，是 </a:t>
            </a:r>
            <a:r>
              <a:rPr lang="en-US" altLang="zh-TW" dirty="0"/>
              <a:t>“Event” Store , </a:t>
            </a:r>
            <a:r>
              <a:rPr lang="zh-TW" altLang="en-US" dirty="0"/>
              <a:t>紀錄確定已經發生的 </a:t>
            </a:r>
            <a:r>
              <a:rPr lang="en-US" altLang="zh-TW" dirty="0"/>
              <a:t>Event </a:t>
            </a:r>
            <a:r>
              <a:rPr lang="zh-TW" altLang="en-US" dirty="0"/>
              <a:t>序列。</a:t>
            </a:r>
            <a:endParaRPr lang="en-US" altLang="zh-TW" dirty="0"/>
          </a:p>
          <a:p>
            <a:pPr>
              <a:lnSpc>
                <a:spcPct val="100000"/>
              </a:lnSpc>
            </a:pPr>
            <a:r>
              <a:rPr lang="zh-TW" altLang="en-US" dirty="0"/>
              <a:t>來源的 </a:t>
            </a:r>
            <a:r>
              <a:rPr lang="en-US" altLang="zh-TW" dirty="0"/>
              <a:t>“Command”, </a:t>
            </a:r>
            <a:r>
              <a:rPr lang="zh-TW" altLang="en-US" dirty="0"/>
              <a:t>你只需要紀錄 </a:t>
            </a:r>
            <a:r>
              <a:rPr lang="en-US" altLang="zh-TW" dirty="0"/>
              <a:t>Logs, </a:t>
            </a:r>
            <a:r>
              <a:rPr lang="zh-TW" altLang="en-US" dirty="0"/>
              <a:t>確定已經受理的 </a:t>
            </a:r>
            <a:r>
              <a:rPr lang="en-US" altLang="zh-TW" dirty="0"/>
              <a:t>Command </a:t>
            </a:r>
            <a:r>
              <a:rPr lang="zh-TW" altLang="en-US" dirty="0"/>
              <a:t>只需要處理最關鍵的 </a:t>
            </a:r>
            <a:r>
              <a:rPr lang="en-US" altLang="zh-TW" dirty="0"/>
              <a:t>Write Model, </a:t>
            </a:r>
            <a:r>
              <a:rPr lang="zh-TW" altLang="en-US" dirty="0"/>
              <a:t>其餘先發出 </a:t>
            </a:r>
            <a:r>
              <a:rPr lang="en-US" altLang="zh-TW" dirty="0"/>
              <a:t>Event </a:t>
            </a:r>
            <a:r>
              <a:rPr lang="zh-TW" altLang="en-US" dirty="0"/>
              <a:t>後再由 </a:t>
            </a:r>
            <a:r>
              <a:rPr lang="en-US" altLang="zh-TW" dirty="0"/>
              <a:t>Event </a:t>
            </a:r>
            <a:r>
              <a:rPr lang="zh-TW" altLang="en-US" dirty="0"/>
              <a:t>去觸發處理。</a:t>
            </a:r>
            <a:endParaRPr lang="en-US" altLang="zh-TW" dirty="0"/>
          </a:p>
          <a:p>
            <a:pPr>
              <a:lnSpc>
                <a:spcPct val="100000"/>
              </a:lnSpc>
            </a:pPr>
            <a:r>
              <a:rPr lang="en-US" altLang="zh-TW" dirty="0"/>
              <a:t>Event </a:t>
            </a:r>
            <a:r>
              <a:rPr lang="zh-TW" altLang="en-US" dirty="0"/>
              <a:t>以後的程序都能夠事後重新 </a:t>
            </a:r>
            <a:r>
              <a:rPr lang="en-US" altLang="zh-TW" dirty="0"/>
              <a:t>Replay</a:t>
            </a:r>
          </a:p>
        </p:txBody>
      </p:sp>
    </p:spTree>
    <p:extLst>
      <p:ext uri="{BB962C8B-B14F-4D97-AF65-F5344CB8AC3E}">
        <p14:creationId xmlns:p14="http://schemas.microsoft.com/office/powerpoint/2010/main" val="1556631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71A49-B751-46EB-B056-61DCD96438E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3130405-FF78-4C72-943B-3B2304BB87FE}"/>
              </a:ext>
            </a:extLst>
          </p:cNvPr>
          <p:cNvSpPr>
            <a:spLocks noGrp="1"/>
          </p:cNvSpPr>
          <p:nvPr>
            <p:ph idx="1"/>
          </p:nvPr>
        </p:nvSpPr>
        <p:spPr/>
        <p:txBody>
          <a:bodyPr/>
          <a:lstStyle/>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endParaRPr lang="zh-TW" altLang="en-US" dirty="0"/>
          </a:p>
          <a:p>
            <a:pPr marL="0" indent="0">
              <a:buNone/>
            </a:pPr>
            <a:endParaRPr lang="en-US" altLang="zh-TW" dirty="0"/>
          </a:p>
          <a:p>
            <a:pPr marL="0" indent="0">
              <a:buNone/>
            </a:pPr>
            <a:r>
              <a:rPr lang="zh-TW" altLang="en-US" dirty="0"/>
              <a:t>如果餘額只有 </a:t>
            </a:r>
            <a:r>
              <a:rPr lang="en-US" altLang="zh-TW" dirty="0"/>
              <a:t>500, </a:t>
            </a:r>
            <a:r>
              <a:rPr lang="zh-TW" altLang="en-US" dirty="0"/>
              <a:t>但是過去卻已經讓客戶領走 </a:t>
            </a:r>
            <a:r>
              <a:rPr lang="en-US" altLang="zh-TW" dirty="0"/>
              <a:t>1000, </a:t>
            </a:r>
            <a:r>
              <a:rPr lang="zh-TW" altLang="en-US" dirty="0"/>
              <a:t>已經發生的事實你無法修正，只能用其他管道處理 </a:t>
            </a:r>
            <a:r>
              <a:rPr lang="en-US" altLang="zh-TW" dirty="0"/>
              <a:t>(</a:t>
            </a:r>
            <a:r>
              <a:rPr lang="zh-TW" altLang="en-US" dirty="0"/>
              <a:t>列為呆帳，損失</a:t>
            </a:r>
            <a:r>
              <a:rPr lang="en-US" altLang="zh-TW" dirty="0"/>
              <a:t>… </a:t>
            </a:r>
            <a:r>
              <a:rPr lang="en-US" altLang="zh-TW" dirty="0" err="1"/>
              <a:t>etc</a:t>
            </a:r>
            <a:r>
              <a:rPr lang="en-US" altLang="zh-TW" dirty="0"/>
              <a:t>)</a:t>
            </a:r>
          </a:p>
          <a:p>
            <a:pPr marL="0" indent="0">
              <a:buNone/>
            </a:pPr>
            <a:endParaRPr lang="en-US" altLang="zh-TW" dirty="0"/>
          </a:p>
          <a:p>
            <a:pPr marL="0" indent="0">
              <a:buNone/>
            </a:pPr>
            <a:r>
              <a:rPr lang="zh-TW" altLang="en-US" dirty="0"/>
              <a:t>事件沒有該不該執行的問題，只有命令才有。</a:t>
            </a:r>
            <a:endParaRPr lang="en-US" altLang="zh-TW" dirty="0"/>
          </a:p>
        </p:txBody>
      </p:sp>
    </p:spTree>
    <p:extLst>
      <p:ext uri="{BB962C8B-B14F-4D97-AF65-F5344CB8AC3E}">
        <p14:creationId xmlns:p14="http://schemas.microsoft.com/office/powerpoint/2010/main" val="897360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實際挑戰</a:t>
            </a:r>
            <a:r>
              <a:rPr lang="en-US" altLang="zh-TW" dirty="0"/>
              <a:t>: </a:t>
            </a:r>
            <a:r>
              <a:rPr lang="zh-TW" altLang="en-US" dirty="0"/>
              <a:t>資料一致性的問題</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endParaRPr lang="en-US" altLang="zh-TW"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585312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r>
              <a:rPr lang="zh-TW" altLang="en-US" dirty="0"/>
              <a:t>情境</a:t>
            </a:r>
            <a:r>
              <a:rPr lang="en-US" altLang="zh-TW" dirty="0"/>
              <a:t>: </a:t>
            </a:r>
            <a:r>
              <a:rPr lang="zh-TW" altLang="en-US" sz="2400" dirty="0"/>
              <a:t>如果我戶頭只剩 </a:t>
            </a:r>
            <a:r>
              <a:rPr lang="en-US" altLang="zh-TW" sz="2400" dirty="0"/>
              <a:t>$500, </a:t>
            </a:r>
            <a:r>
              <a:rPr lang="zh-TW" altLang="en-US" sz="2400" dirty="0"/>
              <a:t>我同時在兩個地方嘗試提款 </a:t>
            </a:r>
            <a:r>
              <a:rPr lang="en-US" altLang="zh-TW" sz="2400" dirty="0"/>
              <a:t>$500 …</a:t>
            </a:r>
            <a:endParaRPr lang="zh-TW" altLang="en-US" sz="2400" dirty="0"/>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3846235" y="1936564"/>
            <a:ext cx="3819525" cy="3619500"/>
          </a:xfrm>
          <a:prstGeom prst="rect">
            <a:avLst/>
          </a:prstGeom>
        </p:spPr>
      </p:pic>
      <p:sp>
        <p:nvSpPr>
          <p:cNvPr id="3" name="文字方塊 2">
            <a:extLst>
              <a:ext uri="{FF2B5EF4-FFF2-40B4-BE49-F238E27FC236}">
                <a16:creationId xmlns:a16="http://schemas.microsoft.com/office/drawing/2014/main" id="{08688AAC-3939-48D1-86F5-30364DFFA0C3}"/>
              </a:ext>
            </a:extLst>
          </p:cNvPr>
          <p:cNvSpPr txBox="1"/>
          <p:nvPr/>
        </p:nvSpPr>
        <p:spPr>
          <a:xfrm>
            <a:off x="7294728" y="3066492"/>
            <a:ext cx="2776722"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這裡餘額還夠，有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元</a:t>
            </a:r>
          </a:p>
        </p:txBody>
      </p:sp>
      <p:sp>
        <p:nvSpPr>
          <p:cNvPr id="11" name="文字方塊 10">
            <a:extLst>
              <a:ext uri="{FF2B5EF4-FFF2-40B4-BE49-F238E27FC236}">
                <a16:creationId xmlns:a16="http://schemas.microsoft.com/office/drawing/2014/main" id="{EA281BE6-82A5-435B-9BEC-EB0618340243}"/>
              </a:ext>
            </a:extLst>
          </p:cNvPr>
          <p:cNvSpPr txBox="1"/>
          <p:nvPr/>
        </p:nvSpPr>
        <p:spPr>
          <a:xfrm>
            <a:off x="1965051" y="2776898"/>
            <a:ext cx="1334020"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我要領 </a:t>
            </a:r>
            <a:r>
              <a:rPr lang="en-US" altLang="zh-TW" dirty="0">
                <a:latin typeface="微軟正黑體" panose="020B0604030504040204" pitchFamily="34" charset="-120"/>
                <a:ea typeface="微軟正黑體" panose="020B0604030504040204" pitchFamily="34" charset="-120"/>
              </a:rPr>
              <a:t>500</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CB41DCF-1B18-452A-A691-1958D3BA9141}"/>
              </a:ext>
            </a:extLst>
          </p:cNvPr>
          <p:cNvSpPr txBox="1"/>
          <p:nvPr/>
        </p:nvSpPr>
        <p:spPr>
          <a:xfrm>
            <a:off x="1965051" y="4367558"/>
            <a:ext cx="103586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回覆 </a:t>
            </a:r>
            <a:r>
              <a:rPr lang="en-US" altLang="zh-TW" dirty="0">
                <a:latin typeface="微軟正黑體" panose="020B0604030504040204" pitchFamily="34" charset="-120"/>
                <a:ea typeface="微軟正黑體" panose="020B0604030504040204" pitchFamily="34" charset="-120"/>
              </a:rPr>
              <a:t>OK</a:t>
            </a:r>
            <a:endParaRPr lang="zh-TW" altLang="en-US"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F4C29AB4-F9D0-440A-97F7-FABE29E6BEF5}"/>
              </a:ext>
            </a:extLst>
          </p:cNvPr>
          <p:cNvSpPr txBox="1"/>
          <p:nvPr/>
        </p:nvSpPr>
        <p:spPr>
          <a:xfrm>
            <a:off x="4269919" y="3592690"/>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檢查通過</a:t>
            </a:r>
          </a:p>
        </p:txBody>
      </p:sp>
      <p:cxnSp>
        <p:nvCxnSpPr>
          <p:cNvPr id="7" name="直線單箭頭接點 6">
            <a:extLst>
              <a:ext uri="{FF2B5EF4-FFF2-40B4-BE49-F238E27FC236}">
                <a16:creationId xmlns:a16="http://schemas.microsoft.com/office/drawing/2014/main" id="{A688DF9F-EEEF-4B14-96E6-F5FF6EB094AC}"/>
              </a:ext>
            </a:extLst>
          </p:cNvPr>
          <p:cNvCxnSpPr/>
          <p:nvPr/>
        </p:nvCxnSpPr>
        <p:spPr>
          <a:xfrm flipH="1">
            <a:off x="7171899" y="3643952"/>
            <a:ext cx="2961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256AC332-9C6E-4D15-8B92-2F6BADF1FDFE}"/>
              </a:ext>
            </a:extLst>
          </p:cNvPr>
          <p:cNvSpPr txBox="1"/>
          <p:nvPr/>
        </p:nvSpPr>
        <p:spPr>
          <a:xfrm>
            <a:off x="8544848" y="3592690"/>
            <a:ext cx="3685624"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被別的 </a:t>
            </a:r>
            <a:r>
              <a:rPr lang="en-US" altLang="zh-TW" dirty="0">
                <a:latin typeface="微軟正黑體" panose="020B0604030504040204" pitchFamily="34" charset="-120"/>
                <a:ea typeface="微軟正黑體" panose="020B0604030504040204" pitchFamily="34" charset="-120"/>
              </a:rPr>
              <a:t>session </a:t>
            </a:r>
            <a:r>
              <a:rPr lang="zh-TW" altLang="en-US" dirty="0">
                <a:latin typeface="微軟正黑體" panose="020B0604030504040204" pitchFamily="34" charset="-120"/>
                <a:ea typeface="微軟正黑體" panose="020B0604030504040204" pitchFamily="34" charset="-120"/>
              </a:rPr>
              <a:t>先領走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了。在</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同瞬間有兩個系統在異動帳戶餘額</a:t>
            </a:r>
            <a:endParaRPr lang="en-US" altLang="zh-TW"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4A3ECF31-A9B6-4771-BD84-5CE805486452}"/>
              </a:ext>
            </a:extLst>
          </p:cNvPr>
          <p:cNvSpPr txBox="1"/>
          <p:nvPr/>
        </p:nvSpPr>
        <p:spPr>
          <a:xfrm>
            <a:off x="4269919" y="4018277"/>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準備執行</a:t>
            </a:r>
          </a:p>
        </p:txBody>
      </p:sp>
    </p:spTree>
    <p:extLst>
      <p:ext uri="{BB962C8B-B14F-4D97-AF65-F5344CB8AC3E}">
        <p14:creationId xmlns:p14="http://schemas.microsoft.com/office/powerpoint/2010/main" val="2477043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964794-2EE3-499A-A6F0-42323DDB3BF3}"/>
              </a:ext>
            </a:extLst>
          </p:cNvPr>
          <p:cNvSpPr>
            <a:spLocks noGrp="1"/>
          </p:cNvSpPr>
          <p:nvPr>
            <p:ph type="title"/>
          </p:nvPr>
        </p:nvSpPr>
        <p:spPr/>
        <p:txBody>
          <a:bodyPr/>
          <a:lstStyle/>
          <a:p>
            <a:r>
              <a:rPr lang="zh-TW" altLang="en-US" dirty="0"/>
              <a:t>延續</a:t>
            </a:r>
            <a:r>
              <a:rPr lang="en-US" altLang="zh-TW" dirty="0"/>
              <a:t>:</a:t>
            </a:r>
            <a:r>
              <a:rPr lang="zh-TW" altLang="en-US" dirty="0"/>
              <a:t> 該如何檢查指令是否該執行</a:t>
            </a:r>
            <a:r>
              <a:rPr lang="en-US" altLang="zh-TW" dirty="0"/>
              <a:t>?</a:t>
            </a:r>
            <a:r>
              <a:rPr lang="zh-TW" altLang="en-US" dirty="0"/>
              <a:t> </a:t>
            </a:r>
          </a:p>
        </p:txBody>
      </p:sp>
      <p:sp>
        <p:nvSpPr>
          <p:cNvPr id="3" name="內容版面配置區 2">
            <a:extLst>
              <a:ext uri="{FF2B5EF4-FFF2-40B4-BE49-F238E27FC236}">
                <a16:creationId xmlns:a16="http://schemas.microsoft.com/office/drawing/2014/main" id="{DEAE53C7-3F66-47DD-8FC3-0DFD540D2CC3}"/>
              </a:ext>
            </a:extLst>
          </p:cNvPr>
          <p:cNvSpPr>
            <a:spLocks noGrp="1"/>
          </p:cNvSpPr>
          <p:nvPr>
            <p:ph idx="1"/>
          </p:nvPr>
        </p:nvSpPr>
        <p:spPr/>
        <p:txBody>
          <a:bodyPr>
            <a:normAutofit/>
          </a:bodyPr>
          <a:lstStyle/>
          <a:p>
            <a:pPr>
              <a:lnSpc>
                <a:spcPct val="100000"/>
              </a:lnSpc>
            </a:pPr>
            <a:r>
              <a:rPr lang="zh-TW" altLang="en-US" dirty="0"/>
              <a:t>解法 </a:t>
            </a:r>
            <a:r>
              <a:rPr lang="en-US" altLang="zh-TW" dirty="0"/>
              <a:t>1, </a:t>
            </a:r>
            <a:r>
              <a:rPr lang="zh-TW" altLang="en-US" dirty="0"/>
              <a:t>寫入時從 </a:t>
            </a:r>
            <a:r>
              <a:rPr lang="en-US" altLang="zh-TW" dirty="0"/>
              <a:t>Write Model </a:t>
            </a:r>
            <a:r>
              <a:rPr lang="zh-TW" altLang="en-US" dirty="0"/>
              <a:t>讀取剩餘餘額直接判斷。</a:t>
            </a:r>
            <a:br>
              <a:rPr lang="en-US" altLang="zh-TW" dirty="0"/>
            </a:br>
            <a:br>
              <a:rPr lang="en-US" altLang="zh-TW" dirty="0"/>
            </a:br>
            <a:r>
              <a:rPr lang="en-US" altLang="zh-TW" sz="2200" dirty="0"/>
              <a:t>(</a:t>
            </a:r>
            <a:r>
              <a:rPr lang="zh-TW" altLang="en-US" sz="2200" dirty="0"/>
              <a:t>判斷跟寫入都是針對 </a:t>
            </a:r>
            <a:r>
              <a:rPr lang="en-US" altLang="zh-TW" sz="2200" dirty="0"/>
              <a:t>Write Model, </a:t>
            </a:r>
            <a:r>
              <a:rPr lang="zh-TW" altLang="en-US" sz="2200" dirty="0"/>
              <a:t>直接運用資料庫的交易處理機制即可。</a:t>
            </a:r>
            <a:r>
              <a:rPr lang="en-US" altLang="zh-TW" sz="2200" dirty="0"/>
              <a:t>)</a:t>
            </a:r>
          </a:p>
          <a:p>
            <a:pPr>
              <a:lnSpc>
                <a:spcPct val="100000"/>
              </a:lnSpc>
            </a:pPr>
            <a:endParaRPr lang="en-US" altLang="zh-TW" dirty="0"/>
          </a:p>
          <a:p>
            <a:pPr>
              <a:lnSpc>
                <a:spcPct val="100000"/>
              </a:lnSpc>
            </a:pPr>
            <a:r>
              <a:rPr lang="zh-TW" altLang="en-US" dirty="0"/>
              <a:t>解法 </a:t>
            </a:r>
            <a:r>
              <a:rPr lang="en-US" altLang="zh-TW" dirty="0"/>
              <a:t>2, </a:t>
            </a:r>
            <a:r>
              <a:rPr lang="zh-TW" altLang="en-US" dirty="0"/>
              <a:t>寫入時透過 </a:t>
            </a:r>
            <a:r>
              <a:rPr lang="en-US" altLang="zh-TW" dirty="0"/>
              <a:t>Query </a:t>
            </a:r>
            <a:r>
              <a:rPr lang="zh-TW" altLang="en-US" dirty="0"/>
              <a:t>判斷餘額。</a:t>
            </a:r>
            <a:br>
              <a:rPr lang="en-US" altLang="zh-TW" dirty="0"/>
            </a:br>
            <a:br>
              <a:rPr lang="en-US" altLang="zh-TW" dirty="0"/>
            </a:br>
            <a:r>
              <a:rPr lang="en-US" altLang="zh-TW" sz="2200" dirty="0"/>
              <a:t>(</a:t>
            </a:r>
            <a:r>
              <a:rPr lang="zh-TW" altLang="en-US" sz="2200" dirty="0"/>
              <a:t>技術限制，或是判斷方式較複雜。例如還要評估信用評等</a:t>
            </a:r>
            <a:r>
              <a:rPr lang="en-US" altLang="zh-TW" sz="2200" dirty="0"/>
              <a:t>, </a:t>
            </a:r>
            <a:r>
              <a:rPr lang="zh-TW" altLang="en-US" sz="2200" dirty="0"/>
              <a:t>決定是否給于借款</a:t>
            </a:r>
            <a:r>
              <a:rPr lang="en-US" altLang="zh-TW" sz="2200" dirty="0"/>
              <a:t>…)</a:t>
            </a:r>
            <a:endParaRPr lang="zh-TW" altLang="en-US" sz="2200" dirty="0"/>
          </a:p>
        </p:txBody>
      </p:sp>
    </p:spTree>
    <p:extLst>
      <p:ext uri="{BB962C8B-B14F-4D97-AF65-F5344CB8AC3E}">
        <p14:creationId xmlns:p14="http://schemas.microsoft.com/office/powerpoint/2010/main" val="154489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2EF184-54AE-4592-A8CB-45164A46BC17}"/>
              </a:ext>
            </a:extLst>
          </p:cNvPr>
          <p:cNvSpPr>
            <a:spLocks noGrp="1"/>
          </p:cNvSpPr>
          <p:nvPr>
            <p:ph type="title"/>
          </p:nvPr>
        </p:nvSpPr>
        <p:spPr/>
        <p:txBody>
          <a:bodyPr/>
          <a:lstStyle/>
          <a:p>
            <a:r>
              <a:rPr lang="zh-TW" altLang="en-US" dirty="0"/>
              <a:t>議題大綱</a:t>
            </a:r>
          </a:p>
        </p:txBody>
      </p:sp>
      <p:sp>
        <p:nvSpPr>
          <p:cNvPr id="3" name="內容版面配置區 2">
            <a:extLst>
              <a:ext uri="{FF2B5EF4-FFF2-40B4-BE49-F238E27FC236}">
                <a16:creationId xmlns:a16="http://schemas.microsoft.com/office/drawing/2014/main" id="{A88D1CCD-EDCC-4346-92F8-2718E78C3091}"/>
              </a:ext>
            </a:extLst>
          </p:cNvPr>
          <p:cNvSpPr>
            <a:spLocks noGrp="1"/>
          </p:cNvSpPr>
          <p:nvPr>
            <p:ph idx="1"/>
          </p:nvPr>
        </p:nvSpPr>
        <p:spPr/>
        <p:txBody>
          <a:bodyPr/>
          <a:lstStyle/>
          <a:p>
            <a:r>
              <a:rPr lang="en-US" altLang="zh-TW" dirty="0"/>
              <a:t>Microservices / Cloud Native </a:t>
            </a:r>
            <a:r>
              <a:rPr lang="zh-TW" altLang="en-US" dirty="0"/>
              <a:t>的資料治理難題 </a:t>
            </a:r>
            <a:r>
              <a:rPr lang="en-US" altLang="zh-TW" dirty="0"/>
              <a:t>(</a:t>
            </a:r>
            <a:r>
              <a:rPr lang="zh-TW" altLang="en-US" dirty="0">
                <a:hlinkClick r:id="rId2"/>
              </a:rPr>
              <a:t>講古</a:t>
            </a:r>
            <a:r>
              <a:rPr lang="en-US" altLang="zh-TW" dirty="0"/>
              <a:t>)</a:t>
            </a:r>
          </a:p>
          <a:p>
            <a:r>
              <a:rPr lang="zh-TW" altLang="en-US" dirty="0"/>
              <a:t>看懂 </a:t>
            </a:r>
            <a:r>
              <a:rPr lang="en-US" altLang="zh-TW" dirty="0"/>
              <a:t>Event Sourcing /</a:t>
            </a:r>
            <a:r>
              <a:rPr lang="zh-TW" altLang="en-US" dirty="0"/>
              <a:t> </a:t>
            </a:r>
            <a:r>
              <a:rPr lang="en-US" altLang="zh-TW" dirty="0"/>
              <a:t>CQRS</a:t>
            </a:r>
            <a:r>
              <a:rPr lang="zh-TW" altLang="en-US" dirty="0"/>
              <a:t> 背後的設計概念</a:t>
            </a:r>
            <a:endParaRPr lang="en-US" altLang="zh-TW" dirty="0"/>
          </a:p>
          <a:p>
            <a:r>
              <a:rPr lang="zh-TW" altLang="en-US" dirty="0"/>
              <a:t>容易掉進去的陷阱；經驗</a:t>
            </a:r>
            <a:endParaRPr lang="en-US" altLang="zh-TW" dirty="0"/>
          </a:p>
          <a:p>
            <a:r>
              <a:rPr lang="zh-TW" altLang="en-US" dirty="0"/>
              <a:t>進階應用</a:t>
            </a:r>
            <a:r>
              <a:rPr lang="en-US" altLang="zh-TW" dirty="0"/>
              <a:t>:</a:t>
            </a:r>
            <a:r>
              <a:rPr lang="zh-TW" altLang="en-US" dirty="0"/>
              <a:t> 資料的一致性、</a:t>
            </a:r>
            <a:r>
              <a:rPr lang="en-US" altLang="zh-TW" dirty="0"/>
              <a:t>Cache</a:t>
            </a:r>
            <a:r>
              <a:rPr lang="zh-TW" altLang="en-US" dirty="0"/>
              <a:t>、</a:t>
            </a:r>
            <a:r>
              <a:rPr lang="en-US" altLang="zh-TW" dirty="0"/>
              <a:t>Snapshot</a:t>
            </a:r>
          </a:p>
          <a:p>
            <a:r>
              <a:rPr lang="zh-TW" altLang="en-US" dirty="0"/>
              <a:t>總結</a:t>
            </a:r>
          </a:p>
        </p:txBody>
      </p:sp>
    </p:spTree>
    <p:extLst>
      <p:ext uri="{BB962C8B-B14F-4D97-AF65-F5344CB8AC3E}">
        <p14:creationId xmlns:p14="http://schemas.microsoft.com/office/powerpoint/2010/main" val="678533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E5200D-319C-46CA-85CE-ABBE89C98559}"/>
              </a:ext>
            </a:extLst>
          </p:cNvPr>
          <p:cNvSpPr>
            <a:spLocks noGrp="1"/>
          </p:cNvSpPr>
          <p:nvPr>
            <p:ph type="title"/>
          </p:nvPr>
        </p:nvSpPr>
        <p:spPr/>
        <p:txBody>
          <a:bodyPr/>
          <a:lstStyle/>
          <a:p>
            <a:r>
              <a:rPr lang="zh-TW" altLang="en-US" dirty="0"/>
              <a:t>資料庫的一致性</a:t>
            </a:r>
          </a:p>
        </p:txBody>
      </p:sp>
      <p:sp>
        <p:nvSpPr>
          <p:cNvPr id="3" name="內容版面配置區 2">
            <a:extLst>
              <a:ext uri="{FF2B5EF4-FFF2-40B4-BE49-F238E27FC236}">
                <a16:creationId xmlns:a16="http://schemas.microsoft.com/office/drawing/2014/main" id="{FCA4A588-78E1-4E96-B439-58632D7EC699}"/>
              </a:ext>
            </a:extLst>
          </p:cNvPr>
          <p:cNvSpPr>
            <a:spLocks noGrp="1"/>
          </p:cNvSpPr>
          <p:nvPr>
            <p:ph idx="1"/>
          </p:nvPr>
        </p:nvSpPr>
        <p:spPr>
          <a:xfrm>
            <a:off x="838200" y="1825625"/>
            <a:ext cx="6719278" cy="4351338"/>
          </a:xfrm>
        </p:spPr>
        <p:txBody>
          <a:bodyPr>
            <a:normAutofit/>
          </a:bodyPr>
          <a:lstStyle/>
          <a:p>
            <a:pPr>
              <a:lnSpc>
                <a:spcPct val="110000"/>
              </a:lnSpc>
            </a:pPr>
            <a:r>
              <a:rPr lang="zh-TW" altLang="en-US" sz="2000" dirty="0"/>
              <a:t>送出命令後只得到 </a:t>
            </a:r>
            <a:r>
              <a:rPr lang="en-US" altLang="zh-TW" sz="2000" dirty="0"/>
              <a:t>“</a:t>
            </a:r>
            <a:r>
              <a:rPr lang="zh-TW" altLang="en-US" sz="2000" dirty="0"/>
              <a:t>結果定位器</a:t>
            </a:r>
            <a:r>
              <a:rPr lang="en-US" altLang="zh-TW" sz="2000" dirty="0"/>
              <a:t>” or </a:t>
            </a:r>
            <a:r>
              <a:rPr lang="zh-TW" altLang="en-US" sz="2000" dirty="0"/>
              <a:t>序號</a:t>
            </a:r>
            <a:endParaRPr lang="en-US" altLang="zh-TW" sz="2000" dirty="0"/>
          </a:p>
          <a:p>
            <a:pPr lvl="1">
              <a:lnSpc>
                <a:spcPct val="110000"/>
              </a:lnSpc>
            </a:pPr>
            <a:r>
              <a:rPr lang="zh-TW" altLang="en-US" sz="2000" dirty="0"/>
              <a:t>先將命令序列化，再怎麼同時，也要排出先後順序</a:t>
            </a:r>
            <a:endParaRPr lang="en-US" altLang="zh-TW" sz="2000" dirty="0"/>
          </a:p>
          <a:p>
            <a:pPr lvl="1">
              <a:lnSpc>
                <a:spcPct val="110000"/>
              </a:lnSpc>
            </a:pPr>
            <a:r>
              <a:rPr lang="zh-TW" altLang="en-US" sz="2000" dirty="0"/>
              <a:t>沒有平行處理就沒有 </a:t>
            </a:r>
            <a:r>
              <a:rPr lang="en-US" altLang="zh-TW" sz="2000" dirty="0"/>
              <a:t>racing condition </a:t>
            </a:r>
            <a:r>
              <a:rPr lang="zh-TW" altLang="en-US" sz="2000" dirty="0"/>
              <a:t>問題</a:t>
            </a:r>
            <a:endParaRPr lang="en-US" altLang="zh-TW" sz="2000" dirty="0"/>
          </a:p>
          <a:p>
            <a:pPr lvl="1">
              <a:lnSpc>
                <a:spcPct val="110000"/>
              </a:lnSpc>
            </a:pPr>
            <a:r>
              <a:rPr lang="zh-TW" altLang="en-US" sz="2000" dirty="0"/>
              <a:t>精準的按照順序執行命令，傳回結果</a:t>
            </a:r>
            <a:endParaRPr lang="en-US" altLang="zh-TW" sz="2000" dirty="0"/>
          </a:p>
          <a:p>
            <a:pPr>
              <a:lnSpc>
                <a:spcPct val="110000"/>
              </a:lnSpc>
            </a:pPr>
            <a:r>
              <a:rPr lang="en-US" altLang="zh-TW" sz="2000" dirty="0"/>
              <a:t>UI</a:t>
            </a:r>
            <a:r>
              <a:rPr lang="zh-TW" altLang="en-US" sz="2000" dirty="0"/>
              <a:t> 用 </a:t>
            </a:r>
            <a:r>
              <a:rPr lang="en-US" altLang="zh-TW" sz="2000" dirty="0"/>
              <a:t>SN </a:t>
            </a:r>
            <a:r>
              <a:rPr lang="zh-TW" altLang="en-US" sz="2000" dirty="0"/>
              <a:t>查詢結果，或是等待 </a:t>
            </a:r>
            <a:r>
              <a:rPr lang="en-US" altLang="zh-TW" sz="2000" dirty="0"/>
              <a:t>callback</a:t>
            </a:r>
          </a:p>
          <a:p>
            <a:pPr>
              <a:lnSpc>
                <a:spcPct val="110000"/>
              </a:lnSpc>
            </a:pPr>
            <a:endParaRPr lang="en-US" altLang="zh-TW" sz="2000" dirty="0"/>
          </a:p>
          <a:p>
            <a:pPr>
              <a:lnSpc>
                <a:spcPct val="110000"/>
              </a:lnSpc>
            </a:pPr>
            <a:r>
              <a:rPr lang="en-US" altLang="zh-TW" sz="2000" dirty="0"/>
              <a:t>// </a:t>
            </a:r>
            <a:r>
              <a:rPr lang="zh-TW" altLang="en-US" sz="2000" dirty="0"/>
              <a:t>解法 </a:t>
            </a:r>
            <a:r>
              <a:rPr lang="en-US" altLang="zh-TW" sz="2000" dirty="0"/>
              <a:t>1 </a:t>
            </a:r>
            <a:r>
              <a:rPr lang="zh-TW" altLang="en-US" sz="2000" dirty="0"/>
              <a:t>影響到命令的執行</a:t>
            </a:r>
            <a:r>
              <a:rPr lang="zh-TW" altLang="en-US" sz="2000" b="1" dirty="0"/>
              <a:t>不能</a:t>
            </a:r>
            <a:r>
              <a:rPr lang="zh-TW" altLang="en-US" sz="2000" dirty="0"/>
              <a:t>平行處理，單一命令是 </a:t>
            </a:r>
            <a:r>
              <a:rPr lang="en-US" altLang="zh-TW" sz="2000" dirty="0"/>
              <a:t>DB </a:t>
            </a:r>
            <a:r>
              <a:rPr lang="zh-TW" altLang="en-US" sz="2000" dirty="0"/>
              <a:t>的交易來確保正確性。此時系統的效能擴展會受到限制。</a:t>
            </a:r>
            <a:endParaRPr lang="en-US" altLang="zh-TW" sz="2000" dirty="0"/>
          </a:p>
        </p:txBody>
      </p:sp>
      <p:pic>
        <p:nvPicPr>
          <p:cNvPr id="4" name="圖片 3">
            <a:extLst>
              <a:ext uri="{FF2B5EF4-FFF2-40B4-BE49-F238E27FC236}">
                <a16:creationId xmlns:a16="http://schemas.microsoft.com/office/drawing/2014/main" id="{882C93AC-56FA-4BA8-9274-6A79A51AC562}"/>
              </a:ext>
            </a:extLst>
          </p:cNvPr>
          <p:cNvPicPr>
            <a:picLocks noChangeAspect="1"/>
          </p:cNvPicPr>
          <p:nvPr/>
        </p:nvPicPr>
        <p:blipFill>
          <a:blip r:embed="rId2"/>
          <a:stretch>
            <a:fillRect/>
          </a:stretch>
        </p:blipFill>
        <p:spPr>
          <a:xfrm>
            <a:off x="7471608" y="1690688"/>
            <a:ext cx="4332668" cy="4243793"/>
          </a:xfrm>
          <a:prstGeom prst="rect">
            <a:avLst/>
          </a:prstGeom>
        </p:spPr>
      </p:pic>
    </p:spTree>
    <p:extLst>
      <p:ext uri="{BB962C8B-B14F-4D97-AF65-F5344CB8AC3E}">
        <p14:creationId xmlns:p14="http://schemas.microsoft.com/office/powerpoint/2010/main" val="3465025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zh-TW" altLang="en-US" dirty="0"/>
              <a:t>分散式的解決方式</a:t>
            </a:r>
            <a:r>
              <a:rPr lang="en-US" altLang="zh-TW" dirty="0"/>
              <a:t>:</a:t>
            </a:r>
            <a:r>
              <a:rPr lang="zh-TW" altLang="en-US" dirty="0"/>
              <a:t> 樂觀鎖定 </a:t>
            </a:r>
            <a:r>
              <a:rPr lang="en-US" altLang="zh-TW" dirty="0"/>
              <a:t>+ </a:t>
            </a:r>
            <a:r>
              <a:rPr lang="zh-TW" altLang="en-US" dirty="0"/>
              <a:t>版號</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normAutofit/>
          </a:bodyPr>
          <a:lstStyle/>
          <a:p>
            <a:pPr marL="0" indent="0">
              <a:lnSpc>
                <a:spcPct val="100000"/>
              </a:lnSpc>
              <a:buNone/>
            </a:pPr>
            <a:r>
              <a:rPr lang="zh-TW" altLang="en-US" b="1" dirty="0"/>
              <a:t>樂觀鎖</a:t>
            </a:r>
            <a:r>
              <a:rPr lang="zh-TW" altLang="en-US" b="1" dirty="0">
                <a:sym typeface="Wingdings" panose="05000000000000000000" pitchFamily="2" charset="2"/>
              </a:rPr>
              <a:t> </a:t>
            </a:r>
            <a:r>
              <a:rPr lang="en-US" altLang="zh-TW" dirty="0">
                <a:sym typeface="Wingdings" panose="05000000000000000000" pitchFamily="2" charset="2"/>
              </a:rPr>
              <a:t>(optimistic locking ):</a:t>
            </a:r>
            <a:r>
              <a:rPr lang="zh-TW" altLang="en-US" dirty="0"/>
              <a:t> </a:t>
            </a:r>
            <a:br>
              <a:rPr lang="en-US" altLang="zh-TW" dirty="0"/>
            </a:br>
            <a:r>
              <a:rPr lang="zh-TW" altLang="en-US" dirty="0"/>
              <a:t>假設你的運氣很好，不會碰到競爭更新的情況</a:t>
            </a:r>
            <a:r>
              <a:rPr lang="en-US" altLang="zh-TW" dirty="0"/>
              <a:t>…</a:t>
            </a:r>
            <a:r>
              <a:rPr lang="zh-TW" altLang="en-US" dirty="0"/>
              <a:t> 先大膽的直接更新 </a:t>
            </a:r>
            <a:r>
              <a:rPr lang="en-US" altLang="zh-TW" dirty="0"/>
              <a:t>(</a:t>
            </a:r>
            <a:r>
              <a:rPr lang="zh-TW" altLang="en-US" b="1" dirty="0">
                <a:solidFill>
                  <a:srgbClr val="FF0000"/>
                </a:solidFill>
              </a:rPr>
              <a:t>但是要有辦法確認結果</a:t>
            </a:r>
            <a:r>
              <a:rPr lang="en-US" altLang="zh-TW" dirty="0"/>
              <a:t>)</a:t>
            </a:r>
            <a:r>
              <a:rPr lang="zh-TW" altLang="en-US" dirty="0"/>
              <a:t>，如果出了問題則傳回錯誤，由應用端決定處理方式 </a:t>
            </a:r>
            <a:r>
              <a:rPr lang="en-US" altLang="zh-TW" dirty="0"/>
              <a:t>( abort / retry … ) </a:t>
            </a:r>
            <a:r>
              <a:rPr lang="zh-TW" altLang="en-US" dirty="0"/>
              <a:t>的控制機制。</a:t>
            </a:r>
            <a:endParaRPr lang="en-US" altLang="zh-TW" dirty="0"/>
          </a:p>
          <a:p>
            <a:pPr marL="0" indent="0">
              <a:lnSpc>
                <a:spcPct val="100000"/>
              </a:lnSpc>
              <a:buNone/>
            </a:pPr>
            <a:endParaRPr lang="en-US" altLang="zh-TW" dirty="0"/>
          </a:p>
          <a:p>
            <a:pPr marL="0" indent="0">
              <a:lnSpc>
                <a:spcPct val="100000"/>
              </a:lnSpc>
              <a:buNone/>
            </a:pPr>
            <a:r>
              <a:rPr lang="zh-TW" altLang="en-US" b="1" dirty="0"/>
              <a:t>悲觀鎖</a:t>
            </a:r>
            <a:r>
              <a:rPr lang="zh-TW" altLang="en-US" dirty="0"/>
              <a:t> </a:t>
            </a:r>
            <a:r>
              <a:rPr lang="en-US" altLang="zh-TW" dirty="0"/>
              <a:t>(pessimistic locking):</a:t>
            </a:r>
            <a:br>
              <a:rPr lang="en-US" altLang="zh-TW" dirty="0"/>
            </a:br>
            <a:r>
              <a:rPr lang="zh-TW" altLang="en-US" dirty="0"/>
              <a:t>相對於樂觀鎖，假設你的運氣很差，一定會碰到競爭更新的狀況</a:t>
            </a:r>
            <a:r>
              <a:rPr lang="en-US" altLang="zh-TW" dirty="0"/>
              <a:t>… </a:t>
            </a:r>
            <a:r>
              <a:rPr lang="zh-TW" altLang="en-US" dirty="0"/>
              <a:t>因此你要先鎖定資料確保沒其他人跟你競爭後才能放心更新資料。</a:t>
            </a:r>
          </a:p>
        </p:txBody>
      </p:sp>
    </p:spTree>
    <p:extLst>
      <p:ext uri="{BB962C8B-B14F-4D97-AF65-F5344CB8AC3E}">
        <p14:creationId xmlns:p14="http://schemas.microsoft.com/office/powerpoint/2010/main" val="4216009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537764-F10A-4F75-AAB6-F4DAE5E971C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2E9506F-E37A-46B8-8E6A-E7A535C04BC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0EE4938-F1B5-4C0C-8D56-7FAD73DE4D0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0033" r="12345" b="11242"/>
          <a:stretch/>
        </p:blipFill>
        <p:spPr>
          <a:xfrm rot="16200000">
            <a:off x="3268210" y="-770110"/>
            <a:ext cx="5655579" cy="9031944"/>
          </a:xfrm>
          <a:prstGeom prst="rect">
            <a:avLst/>
          </a:prstGeom>
        </p:spPr>
      </p:pic>
    </p:spTree>
    <p:extLst>
      <p:ext uri="{BB962C8B-B14F-4D97-AF65-F5344CB8AC3E}">
        <p14:creationId xmlns:p14="http://schemas.microsoft.com/office/powerpoint/2010/main" val="3359031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55D8A-71B2-407C-AA33-ADDEC35B281C}"/>
              </a:ext>
            </a:extLst>
          </p:cNvPr>
          <p:cNvSpPr>
            <a:spLocks noGrp="1"/>
          </p:cNvSpPr>
          <p:nvPr>
            <p:ph type="title"/>
          </p:nvPr>
        </p:nvSpPr>
        <p:spPr/>
        <p:txBody>
          <a:bodyPr/>
          <a:lstStyle/>
          <a:p>
            <a:r>
              <a:rPr lang="zh-TW" altLang="en-US" dirty="0"/>
              <a:t>補上版本確認機制的樂觀鎖定</a:t>
            </a:r>
            <a:r>
              <a:rPr lang="en-US" altLang="zh-TW" dirty="0"/>
              <a:t>…</a:t>
            </a:r>
            <a:endParaRPr lang="zh-TW" altLang="en-US" dirty="0"/>
          </a:p>
        </p:txBody>
      </p:sp>
      <p:sp>
        <p:nvSpPr>
          <p:cNvPr id="4" name="矩形: 圓角 3">
            <a:extLst>
              <a:ext uri="{FF2B5EF4-FFF2-40B4-BE49-F238E27FC236}">
                <a16:creationId xmlns:a16="http://schemas.microsoft.com/office/drawing/2014/main" id="{962C34F9-162D-452F-9D3C-276D9DC2F785}"/>
              </a:ext>
            </a:extLst>
          </p:cNvPr>
          <p:cNvSpPr/>
          <p:nvPr/>
        </p:nvSpPr>
        <p:spPr>
          <a:xfrm>
            <a:off x="838200" y="1983441"/>
            <a:ext cx="2268071" cy="6118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a:t>
            </a:r>
            <a:r>
              <a:rPr lang="zh-TW" altLang="en-US" dirty="0"/>
              <a:t> </a:t>
            </a:r>
            <a:r>
              <a:rPr lang="en-US" altLang="zh-TW" dirty="0"/>
              <a:t>Session #1</a:t>
            </a:r>
            <a:endParaRPr lang="zh-TW" altLang="en-US" dirty="0"/>
          </a:p>
        </p:txBody>
      </p:sp>
      <p:sp>
        <p:nvSpPr>
          <p:cNvPr id="5" name="矩形: 圓角 4">
            <a:extLst>
              <a:ext uri="{FF2B5EF4-FFF2-40B4-BE49-F238E27FC236}">
                <a16:creationId xmlns:a16="http://schemas.microsoft.com/office/drawing/2014/main" id="{7A89627F-8375-47A4-B3CD-C5B5B8AEC875}"/>
              </a:ext>
            </a:extLst>
          </p:cNvPr>
          <p:cNvSpPr/>
          <p:nvPr/>
        </p:nvSpPr>
        <p:spPr>
          <a:xfrm>
            <a:off x="3359520" y="1983441"/>
            <a:ext cx="2268071" cy="611841"/>
          </a:xfrm>
          <a:prstGeom prst="roundRect">
            <a:avLst/>
          </a:prstGeom>
          <a:solidFill>
            <a:srgbClr val="0088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 Session</a:t>
            </a:r>
            <a:r>
              <a:rPr lang="zh-TW" altLang="en-US" dirty="0"/>
              <a:t> </a:t>
            </a:r>
            <a:r>
              <a:rPr lang="en-US" altLang="zh-TW" dirty="0"/>
              <a:t>#2</a:t>
            </a:r>
            <a:endParaRPr lang="zh-TW" altLang="en-US" dirty="0"/>
          </a:p>
        </p:txBody>
      </p:sp>
      <p:sp>
        <p:nvSpPr>
          <p:cNvPr id="6" name="矩形: 圓角 5">
            <a:extLst>
              <a:ext uri="{FF2B5EF4-FFF2-40B4-BE49-F238E27FC236}">
                <a16:creationId xmlns:a16="http://schemas.microsoft.com/office/drawing/2014/main" id="{73AADF18-A463-4267-8448-7FEE51629757}"/>
              </a:ext>
            </a:extLst>
          </p:cNvPr>
          <p:cNvSpPr/>
          <p:nvPr/>
        </p:nvSpPr>
        <p:spPr>
          <a:xfrm>
            <a:off x="9451040"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State</a:t>
            </a:r>
            <a:endParaRPr lang="zh-TW" altLang="en-US" dirty="0"/>
          </a:p>
        </p:txBody>
      </p:sp>
      <p:cxnSp>
        <p:nvCxnSpPr>
          <p:cNvPr id="8" name="直線接點 7">
            <a:extLst>
              <a:ext uri="{FF2B5EF4-FFF2-40B4-BE49-F238E27FC236}">
                <a16:creationId xmlns:a16="http://schemas.microsoft.com/office/drawing/2014/main" id="{CBB4F2B9-07C9-4A7A-9437-993BB1F25606}"/>
              </a:ext>
            </a:extLst>
          </p:cNvPr>
          <p:cNvCxnSpPr>
            <a:stCxn id="5" idx="2"/>
          </p:cNvCxnSpPr>
          <p:nvPr/>
        </p:nvCxnSpPr>
        <p:spPr>
          <a:xfrm flipH="1">
            <a:off x="4493555" y="2595282"/>
            <a:ext cx="1" cy="398705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459AD254-3294-4CE5-B0E2-71BDBC798BDA}"/>
              </a:ext>
            </a:extLst>
          </p:cNvPr>
          <p:cNvCxnSpPr/>
          <p:nvPr/>
        </p:nvCxnSpPr>
        <p:spPr>
          <a:xfrm flipH="1">
            <a:off x="1954305" y="2595282"/>
            <a:ext cx="1" cy="3987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065735FB-1DA4-42ED-B9FC-3349018A5299}"/>
              </a:ext>
            </a:extLst>
          </p:cNvPr>
          <p:cNvCxnSpPr/>
          <p:nvPr/>
        </p:nvCxnSpPr>
        <p:spPr>
          <a:xfrm flipH="1">
            <a:off x="8274421"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17BAFA11-4E91-4D06-A1D9-1436AFC0A230}"/>
              </a:ext>
            </a:extLst>
          </p:cNvPr>
          <p:cNvCxnSpPr>
            <a:cxnSpLocks/>
          </p:cNvCxnSpPr>
          <p:nvPr/>
        </p:nvCxnSpPr>
        <p:spPr>
          <a:xfrm>
            <a:off x="1972235" y="3147946"/>
            <a:ext cx="63021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B459401-0522-4ACE-AE84-35756D65C4B3}"/>
              </a:ext>
            </a:extLst>
          </p:cNvPr>
          <p:cNvSpPr txBox="1"/>
          <p:nvPr/>
        </p:nvSpPr>
        <p:spPr>
          <a:xfrm>
            <a:off x="2043953" y="2864224"/>
            <a:ext cx="1112805" cy="276999"/>
          </a:xfrm>
          <a:prstGeom prst="rect">
            <a:avLst/>
          </a:prstGeom>
          <a:noFill/>
        </p:spPr>
        <p:txBody>
          <a:bodyPr wrap="none" rtlCol="0">
            <a:spAutoFit/>
          </a:bodyPr>
          <a:lstStyle/>
          <a:p>
            <a:r>
              <a:rPr lang="zh-TW" altLang="en-US" sz="1200" dirty="0">
                <a:solidFill>
                  <a:srgbClr val="FF0000"/>
                </a:solidFill>
              </a:rPr>
              <a:t>我要提款</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500</a:t>
            </a:r>
            <a:endParaRPr lang="zh-TW" altLang="en-US" sz="1200" dirty="0">
              <a:solidFill>
                <a:srgbClr val="FF0000"/>
              </a:solidFill>
            </a:endParaRPr>
          </a:p>
        </p:txBody>
      </p:sp>
      <p:sp>
        <p:nvSpPr>
          <p:cNvPr id="14" name="文字方塊 13">
            <a:extLst>
              <a:ext uri="{FF2B5EF4-FFF2-40B4-BE49-F238E27FC236}">
                <a16:creationId xmlns:a16="http://schemas.microsoft.com/office/drawing/2014/main" id="{F17C316E-2FEB-4934-A083-3FC9FB74D69E}"/>
              </a:ext>
            </a:extLst>
          </p:cNvPr>
          <p:cNvSpPr txBox="1"/>
          <p:nvPr/>
        </p:nvSpPr>
        <p:spPr>
          <a:xfrm>
            <a:off x="10694362" y="2611036"/>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800, v1</a:t>
            </a:r>
            <a:endParaRPr lang="zh-TW" altLang="en-US" sz="1200" dirty="0"/>
          </a:p>
        </p:txBody>
      </p:sp>
      <p:cxnSp>
        <p:nvCxnSpPr>
          <p:cNvPr id="15" name="直線單箭頭接點 14">
            <a:extLst>
              <a:ext uri="{FF2B5EF4-FFF2-40B4-BE49-F238E27FC236}">
                <a16:creationId xmlns:a16="http://schemas.microsoft.com/office/drawing/2014/main" id="{A1350451-8707-4B39-A0B6-DC34DAB1F0A3}"/>
              </a:ext>
            </a:extLst>
          </p:cNvPr>
          <p:cNvCxnSpPr>
            <a:cxnSpLocks/>
          </p:cNvCxnSpPr>
          <p:nvPr/>
        </p:nvCxnSpPr>
        <p:spPr>
          <a:xfrm>
            <a:off x="4493555" y="3661233"/>
            <a:ext cx="3780866"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7206FFFA-DCCE-40C4-B3B4-F173AD967C8A}"/>
              </a:ext>
            </a:extLst>
          </p:cNvPr>
          <p:cNvSpPr txBox="1"/>
          <p:nvPr/>
        </p:nvSpPr>
        <p:spPr>
          <a:xfrm>
            <a:off x="4493555" y="3377511"/>
            <a:ext cx="1420582" cy="276999"/>
          </a:xfrm>
          <a:prstGeom prst="rect">
            <a:avLst/>
          </a:prstGeom>
          <a:noFill/>
        </p:spPr>
        <p:txBody>
          <a:bodyPr wrap="square" rtlCol="0">
            <a:spAutoFit/>
          </a:bodyPr>
          <a:lstStyle/>
          <a:p>
            <a:r>
              <a:rPr lang="zh-TW" altLang="en-US" sz="1200" dirty="0">
                <a:solidFill>
                  <a:srgbClr val="0070C0"/>
                </a:solidFill>
              </a:rPr>
              <a:t>我要提款</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500</a:t>
            </a:r>
            <a:endParaRPr lang="zh-TW" altLang="en-US" sz="1200" dirty="0">
              <a:solidFill>
                <a:srgbClr val="0070C0"/>
              </a:solidFill>
            </a:endParaRPr>
          </a:p>
        </p:txBody>
      </p:sp>
      <p:cxnSp>
        <p:nvCxnSpPr>
          <p:cNvPr id="19" name="直線單箭頭接點 18">
            <a:extLst>
              <a:ext uri="{FF2B5EF4-FFF2-40B4-BE49-F238E27FC236}">
                <a16:creationId xmlns:a16="http://schemas.microsoft.com/office/drawing/2014/main" id="{70E24C49-8001-4BAF-80A3-C9695242DF0A}"/>
              </a:ext>
            </a:extLst>
          </p:cNvPr>
          <p:cNvCxnSpPr>
            <a:cxnSpLocks/>
          </p:cNvCxnSpPr>
          <p:nvPr/>
        </p:nvCxnSpPr>
        <p:spPr>
          <a:xfrm>
            <a:off x="8274421" y="3302587"/>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4F222FE6-8CC5-496B-9515-12DC5F7CC17F}"/>
              </a:ext>
            </a:extLst>
          </p:cNvPr>
          <p:cNvCxnSpPr>
            <a:cxnSpLocks/>
          </p:cNvCxnSpPr>
          <p:nvPr/>
        </p:nvCxnSpPr>
        <p:spPr>
          <a:xfrm>
            <a:off x="8274421" y="4270911"/>
            <a:ext cx="309285" cy="289524"/>
          </a:xfrm>
          <a:prstGeom prst="bentConnector3">
            <a:avLst>
              <a:gd name="adj1" fmla="val 249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圓角 27">
            <a:extLst>
              <a:ext uri="{FF2B5EF4-FFF2-40B4-BE49-F238E27FC236}">
                <a16:creationId xmlns:a16="http://schemas.microsoft.com/office/drawing/2014/main" id="{C301CE2E-39E7-4216-BBE9-798F4F642F1A}"/>
              </a:ext>
            </a:extLst>
          </p:cNvPr>
          <p:cNvSpPr/>
          <p:nvPr/>
        </p:nvSpPr>
        <p:spPr>
          <a:xfrm>
            <a:off x="7111253"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Account Service</a:t>
            </a:r>
            <a:endParaRPr lang="zh-TW" altLang="en-US" dirty="0"/>
          </a:p>
        </p:txBody>
      </p:sp>
      <p:cxnSp>
        <p:nvCxnSpPr>
          <p:cNvPr id="30" name="直線接點 29">
            <a:extLst>
              <a:ext uri="{FF2B5EF4-FFF2-40B4-BE49-F238E27FC236}">
                <a16:creationId xmlns:a16="http://schemas.microsoft.com/office/drawing/2014/main" id="{E8CCA46A-37C2-4FB0-8A1A-5527EF0F01E6}"/>
              </a:ext>
            </a:extLst>
          </p:cNvPr>
          <p:cNvCxnSpPr/>
          <p:nvPr/>
        </p:nvCxnSpPr>
        <p:spPr>
          <a:xfrm flipH="1">
            <a:off x="10634706"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7572C1FF-F90A-451E-86DF-50A926B891D4}"/>
              </a:ext>
            </a:extLst>
          </p:cNvPr>
          <p:cNvSpPr txBox="1"/>
          <p:nvPr/>
        </p:nvSpPr>
        <p:spPr>
          <a:xfrm>
            <a:off x="8495646" y="3025588"/>
            <a:ext cx="1334020" cy="276999"/>
          </a:xfrm>
          <a:prstGeom prst="rect">
            <a:avLst/>
          </a:prstGeom>
          <a:noFill/>
        </p:spPr>
        <p:txBody>
          <a:bodyPr wrap="none" rtlCol="0">
            <a:spAutoFit/>
          </a:bodyPr>
          <a:lstStyle/>
          <a:p>
            <a:r>
              <a:rPr lang="zh-TW" altLang="en-US" sz="1200" dirty="0">
                <a:solidFill>
                  <a:srgbClr val="FF0000"/>
                </a:solidFill>
              </a:rPr>
              <a:t>查詢餘額</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800, v1</a:t>
            </a:r>
            <a:endParaRPr lang="zh-TW" altLang="en-US" sz="1200" dirty="0">
              <a:solidFill>
                <a:srgbClr val="FF0000"/>
              </a:solidFill>
            </a:endParaRPr>
          </a:p>
        </p:txBody>
      </p:sp>
      <p:cxnSp>
        <p:nvCxnSpPr>
          <p:cNvPr id="36" name="直線單箭頭接點 35">
            <a:extLst>
              <a:ext uri="{FF2B5EF4-FFF2-40B4-BE49-F238E27FC236}">
                <a16:creationId xmlns:a16="http://schemas.microsoft.com/office/drawing/2014/main" id="{6C826B61-2992-48E6-A7CE-7E7395FFEC82}"/>
              </a:ext>
            </a:extLst>
          </p:cNvPr>
          <p:cNvCxnSpPr>
            <a:cxnSpLocks/>
          </p:cNvCxnSpPr>
          <p:nvPr/>
        </p:nvCxnSpPr>
        <p:spPr>
          <a:xfrm>
            <a:off x="8274421" y="3838714"/>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16D789F5-FFB4-4ADB-95D7-A7AD6E7D1AA7}"/>
              </a:ext>
            </a:extLst>
          </p:cNvPr>
          <p:cNvSpPr txBox="1"/>
          <p:nvPr/>
        </p:nvSpPr>
        <p:spPr>
          <a:xfrm>
            <a:off x="8495646" y="3561715"/>
            <a:ext cx="1334020" cy="276999"/>
          </a:xfrm>
          <a:prstGeom prst="rect">
            <a:avLst/>
          </a:prstGeom>
          <a:noFill/>
        </p:spPr>
        <p:txBody>
          <a:bodyPr wrap="none" rtlCol="0">
            <a:spAutoFit/>
          </a:bodyPr>
          <a:lstStyle/>
          <a:p>
            <a:r>
              <a:rPr lang="zh-TW" altLang="en-US" sz="1200" dirty="0">
                <a:solidFill>
                  <a:srgbClr val="0070C0"/>
                </a:solidFill>
              </a:rPr>
              <a:t>查詢餘額</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800, v1</a:t>
            </a:r>
            <a:endParaRPr lang="zh-TW" altLang="en-US" sz="1200" dirty="0">
              <a:solidFill>
                <a:srgbClr val="0070C0"/>
              </a:solidFill>
            </a:endParaRPr>
          </a:p>
        </p:txBody>
      </p:sp>
      <p:cxnSp>
        <p:nvCxnSpPr>
          <p:cNvPr id="39" name="直線單箭頭接點 38">
            <a:extLst>
              <a:ext uri="{FF2B5EF4-FFF2-40B4-BE49-F238E27FC236}">
                <a16:creationId xmlns:a16="http://schemas.microsoft.com/office/drawing/2014/main" id="{8BF1D966-AD8A-4B95-809A-6D3B7A46E709}"/>
              </a:ext>
            </a:extLst>
          </p:cNvPr>
          <p:cNvCxnSpPr/>
          <p:nvPr/>
        </p:nvCxnSpPr>
        <p:spPr>
          <a:xfrm flipH="1">
            <a:off x="8274421" y="3429000"/>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E356227A-8C61-49A8-A860-2AC6FFE0E665}"/>
              </a:ext>
            </a:extLst>
          </p:cNvPr>
          <p:cNvCxnSpPr/>
          <p:nvPr/>
        </p:nvCxnSpPr>
        <p:spPr>
          <a:xfrm flipH="1">
            <a:off x="8274421" y="3966876"/>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2F8AC9B2-8566-441D-B480-B6BFF0D1A509}"/>
              </a:ext>
            </a:extLst>
          </p:cNvPr>
          <p:cNvSpPr txBox="1"/>
          <p:nvPr/>
        </p:nvSpPr>
        <p:spPr>
          <a:xfrm>
            <a:off x="9052048" y="4277173"/>
            <a:ext cx="1728358" cy="276999"/>
          </a:xfrm>
          <a:prstGeom prst="rect">
            <a:avLst/>
          </a:prstGeom>
          <a:noFill/>
        </p:spPr>
        <p:txBody>
          <a:bodyPr wrap="none" rtlCol="0">
            <a:spAutoFit/>
          </a:bodyPr>
          <a:lstStyle/>
          <a:p>
            <a:r>
              <a:rPr lang="zh-TW" altLang="en-US" sz="1200" dirty="0">
                <a:solidFill>
                  <a:srgbClr val="FF0000"/>
                </a:solidFill>
              </a:rPr>
              <a:t>確認餘額 </a:t>
            </a:r>
            <a:r>
              <a:rPr lang="en-US" altLang="zh-TW" sz="1200" dirty="0">
                <a:solidFill>
                  <a:srgbClr val="FF0000"/>
                </a:solidFill>
              </a:rPr>
              <a:t>(800, v1) </a:t>
            </a:r>
            <a:r>
              <a:rPr lang="zh-TW" altLang="en-US" sz="1200" dirty="0">
                <a:solidFill>
                  <a:srgbClr val="FF0000"/>
                </a:solidFill>
              </a:rPr>
              <a:t>足夠</a:t>
            </a:r>
          </a:p>
        </p:txBody>
      </p:sp>
      <p:cxnSp>
        <p:nvCxnSpPr>
          <p:cNvPr id="42" name="接點: 肘形 41">
            <a:extLst>
              <a:ext uri="{FF2B5EF4-FFF2-40B4-BE49-F238E27FC236}">
                <a16:creationId xmlns:a16="http://schemas.microsoft.com/office/drawing/2014/main" id="{60E45B62-FDC9-401F-8868-F58E696F22F1}"/>
              </a:ext>
            </a:extLst>
          </p:cNvPr>
          <p:cNvCxnSpPr>
            <a:cxnSpLocks/>
          </p:cNvCxnSpPr>
          <p:nvPr/>
        </p:nvCxnSpPr>
        <p:spPr>
          <a:xfrm>
            <a:off x="8274421" y="4792469"/>
            <a:ext cx="309285" cy="289524"/>
          </a:xfrm>
          <a:prstGeom prst="bentConnector3">
            <a:avLst>
              <a:gd name="adj1" fmla="val 249999"/>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CFE913B0-89D7-4C0E-AFE9-C3D2FC53B884}"/>
              </a:ext>
            </a:extLst>
          </p:cNvPr>
          <p:cNvSpPr txBox="1"/>
          <p:nvPr/>
        </p:nvSpPr>
        <p:spPr>
          <a:xfrm>
            <a:off x="9052048" y="4798731"/>
            <a:ext cx="1728358" cy="276999"/>
          </a:xfrm>
          <a:prstGeom prst="rect">
            <a:avLst/>
          </a:prstGeom>
          <a:noFill/>
        </p:spPr>
        <p:txBody>
          <a:bodyPr wrap="none" rtlCol="0">
            <a:spAutoFit/>
          </a:bodyPr>
          <a:lstStyle/>
          <a:p>
            <a:r>
              <a:rPr lang="zh-TW" altLang="en-US" sz="1200" dirty="0">
                <a:solidFill>
                  <a:srgbClr val="0070C0"/>
                </a:solidFill>
              </a:rPr>
              <a:t>確認餘額 </a:t>
            </a:r>
            <a:r>
              <a:rPr lang="en-US" altLang="zh-TW" sz="1200" dirty="0">
                <a:solidFill>
                  <a:srgbClr val="0070C0"/>
                </a:solidFill>
              </a:rPr>
              <a:t>(800, v1) </a:t>
            </a:r>
            <a:r>
              <a:rPr lang="zh-TW" altLang="en-US" sz="1200" dirty="0">
                <a:solidFill>
                  <a:srgbClr val="0070C0"/>
                </a:solidFill>
              </a:rPr>
              <a:t>足夠</a:t>
            </a:r>
          </a:p>
        </p:txBody>
      </p:sp>
      <p:cxnSp>
        <p:nvCxnSpPr>
          <p:cNvPr id="44" name="直線單箭頭接點 43">
            <a:extLst>
              <a:ext uri="{FF2B5EF4-FFF2-40B4-BE49-F238E27FC236}">
                <a16:creationId xmlns:a16="http://schemas.microsoft.com/office/drawing/2014/main" id="{1A02E658-ACE9-42BA-8236-BD846DBBF315}"/>
              </a:ext>
            </a:extLst>
          </p:cNvPr>
          <p:cNvCxnSpPr>
            <a:cxnSpLocks/>
          </p:cNvCxnSpPr>
          <p:nvPr/>
        </p:nvCxnSpPr>
        <p:spPr>
          <a:xfrm>
            <a:off x="8274421" y="5603551"/>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A70B8C3B-C2CE-4C92-9757-3FD662BA5F90}"/>
              </a:ext>
            </a:extLst>
          </p:cNvPr>
          <p:cNvSpPr txBox="1"/>
          <p:nvPr/>
        </p:nvSpPr>
        <p:spPr>
          <a:xfrm>
            <a:off x="8495646" y="5326552"/>
            <a:ext cx="2175147" cy="276999"/>
          </a:xfrm>
          <a:prstGeom prst="rect">
            <a:avLst/>
          </a:prstGeom>
          <a:noFill/>
        </p:spPr>
        <p:txBody>
          <a:bodyPr wrap="none" rtlCol="0">
            <a:spAutoFit/>
          </a:bodyPr>
          <a:lstStyle/>
          <a:p>
            <a:r>
              <a:rPr lang="zh-TW" altLang="en-US" sz="1200" dirty="0">
                <a:solidFill>
                  <a:srgbClr val="FF0000"/>
                </a:solidFill>
              </a:rPr>
              <a:t>對 </a:t>
            </a:r>
            <a:r>
              <a:rPr lang="en-US" altLang="zh-TW" sz="1200" dirty="0">
                <a:solidFill>
                  <a:srgbClr val="FF0000"/>
                </a:solidFill>
              </a:rPr>
              <a:t>v1 </a:t>
            </a:r>
            <a:r>
              <a:rPr lang="zh-TW" altLang="en-US" sz="1200" dirty="0">
                <a:solidFill>
                  <a:srgbClr val="FF0000"/>
                </a:solidFill>
              </a:rPr>
              <a:t>執行提款</a:t>
            </a:r>
            <a:r>
              <a:rPr lang="en-US" altLang="zh-TW" sz="1200" dirty="0">
                <a:solidFill>
                  <a:srgbClr val="FF0000"/>
                </a:solidFill>
              </a:rPr>
              <a:t>500, </a:t>
            </a:r>
            <a:r>
              <a:rPr lang="zh-TW" altLang="en-US" sz="1200" dirty="0">
                <a:solidFill>
                  <a:srgbClr val="FF0000"/>
                </a:solidFill>
              </a:rPr>
              <a:t>送出 </a:t>
            </a:r>
            <a:r>
              <a:rPr lang="en-US" altLang="zh-TW" sz="1200" dirty="0">
                <a:solidFill>
                  <a:srgbClr val="FF0000"/>
                </a:solidFill>
              </a:rPr>
              <a:t>event</a:t>
            </a:r>
            <a:endParaRPr lang="zh-TW" altLang="en-US" sz="1200" dirty="0">
              <a:solidFill>
                <a:srgbClr val="FF0000"/>
              </a:solidFill>
            </a:endParaRPr>
          </a:p>
        </p:txBody>
      </p:sp>
      <p:cxnSp>
        <p:nvCxnSpPr>
          <p:cNvPr id="46" name="直線單箭頭接點 45">
            <a:extLst>
              <a:ext uri="{FF2B5EF4-FFF2-40B4-BE49-F238E27FC236}">
                <a16:creationId xmlns:a16="http://schemas.microsoft.com/office/drawing/2014/main" id="{A4296F68-0B7C-43BF-A285-5D9EE327B637}"/>
              </a:ext>
            </a:extLst>
          </p:cNvPr>
          <p:cNvCxnSpPr/>
          <p:nvPr/>
        </p:nvCxnSpPr>
        <p:spPr>
          <a:xfrm flipH="1">
            <a:off x="8274421" y="5729964"/>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B3C7C2DC-D861-49D1-88EF-965C2DCE0E6C}"/>
              </a:ext>
            </a:extLst>
          </p:cNvPr>
          <p:cNvCxnSpPr>
            <a:cxnSpLocks/>
          </p:cNvCxnSpPr>
          <p:nvPr/>
        </p:nvCxnSpPr>
        <p:spPr>
          <a:xfrm>
            <a:off x="8274421" y="6159550"/>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16341C3-2544-4F1E-AC55-6CC29DB352EC}"/>
              </a:ext>
            </a:extLst>
          </p:cNvPr>
          <p:cNvCxnSpPr/>
          <p:nvPr/>
        </p:nvCxnSpPr>
        <p:spPr>
          <a:xfrm flipH="1">
            <a:off x="8274421" y="6285963"/>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C1C88817-5E50-4B26-86C1-169A3782E9CF}"/>
              </a:ext>
            </a:extLst>
          </p:cNvPr>
          <p:cNvSpPr txBox="1"/>
          <p:nvPr/>
        </p:nvSpPr>
        <p:spPr>
          <a:xfrm>
            <a:off x="8495646" y="5892238"/>
            <a:ext cx="2175147" cy="276999"/>
          </a:xfrm>
          <a:prstGeom prst="rect">
            <a:avLst/>
          </a:prstGeom>
          <a:noFill/>
        </p:spPr>
        <p:txBody>
          <a:bodyPr wrap="none" rtlCol="0">
            <a:spAutoFit/>
          </a:bodyPr>
          <a:lstStyle/>
          <a:p>
            <a:r>
              <a:rPr lang="zh-TW" altLang="en-US" sz="1200" dirty="0">
                <a:solidFill>
                  <a:srgbClr val="0070C0"/>
                </a:solidFill>
              </a:rPr>
              <a:t>對 </a:t>
            </a:r>
            <a:r>
              <a:rPr lang="en-US" altLang="zh-TW" sz="1200" dirty="0">
                <a:solidFill>
                  <a:srgbClr val="0070C0"/>
                </a:solidFill>
              </a:rPr>
              <a:t>v1 </a:t>
            </a:r>
            <a:r>
              <a:rPr lang="zh-TW" altLang="en-US" sz="1200" dirty="0">
                <a:solidFill>
                  <a:srgbClr val="0070C0"/>
                </a:solidFill>
              </a:rPr>
              <a:t>執行提款</a:t>
            </a:r>
            <a:r>
              <a:rPr lang="en-US" altLang="zh-TW" sz="1200" dirty="0">
                <a:solidFill>
                  <a:srgbClr val="0070C0"/>
                </a:solidFill>
              </a:rPr>
              <a:t>500, </a:t>
            </a:r>
            <a:r>
              <a:rPr lang="zh-TW" altLang="en-US" sz="1200" dirty="0">
                <a:solidFill>
                  <a:srgbClr val="0070C0"/>
                </a:solidFill>
              </a:rPr>
              <a:t>送出 </a:t>
            </a:r>
            <a:r>
              <a:rPr lang="en-US" altLang="zh-TW" sz="1200" dirty="0">
                <a:solidFill>
                  <a:srgbClr val="0070C0"/>
                </a:solidFill>
              </a:rPr>
              <a:t>event</a:t>
            </a:r>
            <a:endParaRPr lang="zh-TW" altLang="en-US" sz="1200" dirty="0">
              <a:solidFill>
                <a:srgbClr val="0070C0"/>
              </a:solidFill>
            </a:endParaRPr>
          </a:p>
        </p:txBody>
      </p:sp>
      <p:sp>
        <p:nvSpPr>
          <p:cNvPr id="51" name="文字方塊 50">
            <a:extLst>
              <a:ext uri="{FF2B5EF4-FFF2-40B4-BE49-F238E27FC236}">
                <a16:creationId xmlns:a16="http://schemas.microsoft.com/office/drawing/2014/main" id="{89644646-6B16-4456-A0BA-FF5DD943C167}"/>
              </a:ext>
            </a:extLst>
          </p:cNvPr>
          <p:cNvSpPr txBox="1"/>
          <p:nvPr/>
        </p:nvSpPr>
        <p:spPr>
          <a:xfrm>
            <a:off x="10694362" y="5322522"/>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endParaRPr lang="zh-TW" altLang="en-US" sz="1200" dirty="0"/>
          </a:p>
        </p:txBody>
      </p:sp>
      <p:cxnSp>
        <p:nvCxnSpPr>
          <p:cNvPr id="53" name="直線單箭頭接點 52">
            <a:extLst>
              <a:ext uri="{FF2B5EF4-FFF2-40B4-BE49-F238E27FC236}">
                <a16:creationId xmlns:a16="http://schemas.microsoft.com/office/drawing/2014/main" id="{2C17859D-6BBB-4DD3-995A-74EC090309CE}"/>
              </a:ext>
            </a:extLst>
          </p:cNvPr>
          <p:cNvCxnSpPr>
            <a:cxnSpLocks/>
          </p:cNvCxnSpPr>
          <p:nvPr/>
        </p:nvCxnSpPr>
        <p:spPr>
          <a:xfrm flipH="1">
            <a:off x="1954305" y="5865338"/>
            <a:ext cx="6337091"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EEA17817-170F-4ADA-BFBA-526121156BC5}"/>
              </a:ext>
            </a:extLst>
          </p:cNvPr>
          <p:cNvCxnSpPr>
            <a:cxnSpLocks/>
          </p:cNvCxnSpPr>
          <p:nvPr/>
        </p:nvCxnSpPr>
        <p:spPr>
          <a:xfrm flipH="1">
            <a:off x="4493555" y="6443562"/>
            <a:ext cx="3797842"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2665A5F3-E995-401C-A7AC-FA197760E9B8}"/>
              </a:ext>
            </a:extLst>
          </p:cNvPr>
          <p:cNvSpPr txBox="1"/>
          <p:nvPr/>
        </p:nvSpPr>
        <p:spPr>
          <a:xfrm>
            <a:off x="2043953" y="5591464"/>
            <a:ext cx="1106393" cy="276999"/>
          </a:xfrm>
          <a:prstGeom prst="rect">
            <a:avLst/>
          </a:prstGeom>
          <a:noFill/>
        </p:spPr>
        <p:txBody>
          <a:bodyPr wrap="none" rtlCol="0">
            <a:spAutoFit/>
          </a:bodyPr>
          <a:lstStyle/>
          <a:p>
            <a:r>
              <a:rPr lang="zh-TW" altLang="en-US" sz="1200" dirty="0">
                <a:solidFill>
                  <a:srgbClr val="FF0000"/>
                </a:solidFill>
              </a:rPr>
              <a:t>提款 </a:t>
            </a:r>
            <a:r>
              <a:rPr lang="en-US" altLang="zh-TW" sz="1200" dirty="0">
                <a:solidFill>
                  <a:srgbClr val="FF0000"/>
                </a:solidFill>
              </a:rPr>
              <a:t>500 </a:t>
            </a:r>
            <a:r>
              <a:rPr lang="zh-TW" altLang="en-US" sz="1200" dirty="0">
                <a:solidFill>
                  <a:srgbClr val="FF0000"/>
                </a:solidFill>
              </a:rPr>
              <a:t>成功</a:t>
            </a:r>
          </a:p>
        </p:txBody>
      </p:sp>
      <p:sp>
        <p:nvSpPr>
          <p:cNvPr id="58" name="文字方塊 57">
            <a:extLst>
              <a:ext uri="{FF2B5EF4-FFF2-40B4-BE49-F238E27FC236}">
                <a16:creationId xmlns:a16="http://schemas.microsoft.com/office/drawing/2014/main" id="{72C33E02-372A-4036-9C6D-198E718CE8DE}"/>
              </a:ext>
            </a:extLst>
          </p:cNvPr>
          <p:cNvSpPr txBox="1"/>
          <p:nvPr/>
        </p:nvSpPr>
        <p:spPr>
          <a:xfrm>
            <a:off x="4494679" y="6169237"/>
            <a:ext cx="1106393" cy="276999"/>
          </a:xfrm>
          <a:prstGeom prst="rect">
            <a:avLst/>
          </a:prstGeom>
          <a:noFill/>
        </p:spPr>
        <p:txBody>
          <a:bodyPr wrap="none" rtlCol="0">
            <a:spAutoFit/>
          </a:bodyPr>
          <a:lstStyle/>
          <a:p>
            <a:r>
              <a:rPr lang="zh-TW" altLang="en-US" sz="1200" dirty="0">
                <a:solidFill>
                  <a:srgbClr val="0070C0"/>
                </a:solidFill>
              </a:rPr>
              <a:t>提款 </a:t>
            </a:r>
            <a:r>
              <a:rPr lang="en-US" altLang="zh-TW" sz="1200" dirty="0">
                <a:solidFill>
                  <a:srgbClr val="0070C0"/>
                </a:solidFill>
              </a:rPr>
              <a:t>500 </a:t>
            </a:r>
            <a:r>
              <a:rPr lang="zh-TW" altLang="en-US" sz="1200" dirty="0">
                <a:solidFill>
                  <a:srgbClr val="0070C0"/>
                </a:solidFill>
              </a:rPr>
              <a:t>失敗</a:t>
            </a:r>
          </a:p>
        </p:txBody>
      </p:sp>
      <p:sp>
        <p:nvSpPr>
          <p:cNvPr id="3" name="矩形: 圓角 2">
            <a:extLst>
              <a:ext uri="{FF2B5EF4-FFF2-40B4-BE49-F238E27FC236}">
                <a16:creationId xmlns:a16="http://schemas.microsoft.com/office/drawing/2014/main" id="{FB16CFFA-419A-4F18-91D0-8BAF43C4C6D7}"/>
              </a:ext>
            </a:extLst>
          </p:cNvPr>
          <p:cNvSpPr/>
          <p:nvPr/>
        </p:nvSpPr>
        <p:spPr>
          <a:xfrm>
            <a:off x="8421396" y="5805780"/>
            <a:ext cx="877147"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2F7BA2EA-D9AB-4853-95B5-0DE11381B416}"/>
              </a:ext>
            </a:extLst>
          </p:cNvPr>
          <p:cNvSpPr/>
          <p:nvPr/>
        </p:nvSpPr>
        <p:spPr>
          <a:xfrm>
            <a:off x="11623182" y="5206548"/>
            <a:ext cx="496255"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00375957-F0C9-470B-B75B-20B8F2DAC88B}"/>
              </a:ext>
            </a:extLst>
          </p:cNvPr>
          <p:cNvSpPr txBox="1"/>
          <p:nvPr/>
        </p:nvSpPr>
        <p:spPr>
          <a:xfrm>
            <a:off x="10694362" y="5989366"/>
            <a:ext cx="1415772" cy="830997"/>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p>
          <a:p>
            <a:endParaRPr lang="en-US" altLang="zh-TW" sz="1200" dirty="0"/>
          </a:p>
          <a:p>
            <a:r>
              <a:rPr lang="zh-TW" altLang="en-US" sz="1200" dirty="0"/>
              <a:t>版號已經不一致，</a:t>
            </a:r>
            <a:endParaRPr lang="en-US" altLang="zh-TW" sz="1200" dirty="0"/>
          </a:p>
          <a:p>
            <a:r>
              <a:rPr lang="zh-TW" altLang="en-US" sz="1200" dirty="0"/>
              <a:t>拒絕執行</a:t>
            </a:r>
          </a:p>
        </p:txBody>
      </p:sp>
    </p:spTree>
    <p:extLst>
      <p:ext uri="{BB962C8B-B14F-4D97-AF65-F5344CB8AC3E}">
        <p14:creationId xmlns:p14="http://schemas.microsoft.com/office/powerpoint/2010/main" val="3282712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92777382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8993703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l"/>
                      <a:r>
                        <a:rPr lang="en-US" altLang="zh-TW" b="1" dirty="0">
                          <a:solidFill>
                            <a:srgbClr val="FF0000"/>
                          </a:solidFill>
                        </a:rPr>
                        <a:t>Deposit, 74.00</a:t>
                      </a:r>
                      <a:endParaRPr lang="zh-TW" altLang="en-US" b="1" dirty="0">
                        <a:solidFill>
                          <a:srgbClr val="FF0000"/>
                        </a:solidFill>
                      </a:endParaRPr>
                    </a:p>
                  </a:txBody>
                  <a:tcPr/>
                </a:tc>
                <a:tc>
                  <a:txBody>
                    <a:bodyPr/>
                    <a:lstStyle/>
                    <a:p>
                      <a:pPr algn="l"/>
                      <a:r>
                        <a:rPr lang="en-US" altLang="zh-TW" b="1" dirty="0">
                          <a:solidFill>
                            <a:srgbClr val="FF0000"/>
                          </a:solidFill>
                        </a:rPr>
                        <a:t>{</a:t>
                      </a:r>
                      <a:r>
                        <a:rPr lang="en-US" altLang="zh-TW" b="1" dirty="0" err="1">
                          <a:solidFill>
                            <a:srgbClr val="FF0000"/>
                          </a:solidFill>
                        </a:rPr>
                        <a:t>Batch.Worker</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7" name="文字方塊 6">
            <a:extLst>
              <a:ext uri="{FF2B5EF4-FFF2-40B4-BE49-F238E27FC236}">
                <a16:creationId xmlns:a16="http://schemas.microsoft.com/office/drawing/2014/main" id="{F1BDA149-7F7B-43E9-9D60-87C2EAD8E9C2}"/>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46,013.00</a:t>
            </a:r>
          </a:p>
          <a:p>
            <a:pPr algn="r"/>
            <a:r>
              <a:rPr lang="en-US" altLang="zh-TW" dirty="0"/>
              <a:t>--</a:t>
            </a:r>
            <a:endParaRPr lang="zh-TW" altLang="en-US" dirty="0"/>
          </a:p>
        </p:txBody>
      </p:sp>
    </p:spTree>
    <p:extLst>
      <p:ext uri="{BB962C8B-B14F-4D97-AF65-F5344CB8AC3E}">
        <p14:creationId xmlns:p14="http://schemas.microsoft.com/office/powerpoint/2010/main" val="224806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068857418"/>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r"/>
                      <a:r>
                        <a:rPr lang="en-US" altLang="zh-TW" b="1" dirty="0">
                          <a:solidFill>
                            <a:srgbClr val="FF0000"/>
                          </a:solidFill>
                        </a:rPr>
                        <a:t>74.00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46,087.00</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44239648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8" name="文字方塊 7">
            <a:extLst>
              <a:ext uri="{FF2B5EF4-FFF2-40B4-BE49-F238E27FC236}">
                <a16:creationId xmlns:a16="http://schemas.microsoft.com/office/drawing/2014/main" id="{FCC02F01-18BC-4E27-9DF8-96525B272264}"/>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46,087.00</a:t>
            </a:r>
          </a:p>
          <a:p>
            <a:pPr algn="r"/>
            <a:r>
              <a:rPr lang="en-US" altLang="zh-TW" b="1" dirty="0">
                <a:solidFill>
                  <a:srgbClr val="FF0000"/>
                </a:solidFill>
              </a:rPr>
              <a:t>11</a:t>
            </a:r>
            <a:endParaRPr lang="zh-TW" altLang="en-US" b="1" dirty="0">
              <a:solidFill>
                <a:srgbClr val="FF0000"/>
              </a:solidFill>
            </a:endParaRPr>
          </a:p>
        </p:txBody>
      </p:sp>
    </p:spTree>
    <p:extLst>
      <p:ext uri="{BB962C8B-B14F-4D97-AF65-F5344CB8AC3E}">
        <p14:creationId xmlns:p14="http://schemas.microsoft.com/office/powerpoint/2010/main" val="1899913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89347047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201563932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l"/>
                      <a:r>
                        <a:rPr lang="en-US" altLang="zh-TW" b="1" dirty="0">
                          <a:solidFill>
                            <a:srgbClr val="FF0000"/>
                          </a:solidFill>
                        </a:rPr>
                        <a:t>Deposit, 29,342.00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公司財務帳戶</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11</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A2134918-2CC3-438A-9196-E70DBFFA354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46,087.00</a:t>
            </a:r>
          </a:p>
          <a:p>
            <a:pPr algn="r"/>
            <a:r>
              <a:rPr lang="en-US" altLang="zh-TW" dirty="0"/>
              <a:t>11</a:t>
            </a:r>
            <a:endParaRPr lang="zh-TW" altLang="en-US" dirty="0"/>
          </a:p>
        </p:txBody>
      </p:sp>
    </p:spTree>
    <p:extLst>
      <p:ext uri="{BB962C8B-B14F-4D97-AF65-F5344CB8AC3E}">
        <p14:creationId xmlns:p14="http://schemas.microsoft.com/office/powerpoint/2010/main" val="3726219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75055253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r"/>
                      <a:r>
                        <a:rPr lang="en-US" altLang="zh-TW" b="1" dirty="0">
                          <a:solidFill>
                            <a:srgbClr val="FF0000"/>
                          </a:solidFill>
                        </a:rPr>
                        <a:t>29,342.00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75,429.00</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98360546"/>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477D758C-25BB-45F0-AD97-2437F06E4FFA}"/>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75,429.00</a:t>
            </a:r>
          </a:p>
          <a:p>
            <a:pPr algn="r"/>
            <a:r>
              <a:rPr lang="en-US" altLang="zh-TW" b="1" dirty="0">
                <a:solidFill>
                  <a:srgbClr val="FF0000"/>
                </a:solidFill>
              </a:rPr>
              <a:t>12</a:t>
            </a:r>
            <a:endParaRPr lang="zh-TW" altLang="en-US" b="1" dirty="0">
              <a:solidFill>
                <a:srgbClr val="FF0000"/>
              </a:solidFill>
            </a:endParaRPr>
          </a:p>
        </p:txBody>
      </p:sp>
    </p:spTree>
    <p:extLst>
      <p:ext uri="{BB962C8B-B14F-4D97-AF65-F5344CB8AC3E}">
        <p14:creationId xmlns:p14="http://schemas.microsoft.com/office/powerpoint/2010/main" val="722514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16096781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24375045"/>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l"/>
                      <a:r>
                        <a:rPr lang="en-US" altLang="zh-TW" b="1" dirty="0">
                          <a:solidFill>
                            <a:srgbClr val="FF0000"/>
                          </a:solidFill>
                        </a:rPr>
                        <a:t>Withdraw, 5,000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帳戶所有人</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12</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EC27A149-4DDA-4BF7-8577-8B59AB439A8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75,429.00</a:t>
            </a:r>
          </a:p>
          <a:p>
            <a:pPr algn="r"/>
            <a:r>
              <a:rPr lang="en-US" altLang="zh-TW" dirty="0"/>
              <a:t>12</a:t>
            </a:r>
            <a:endParaRPr lang="zh-TW" altLang="en-US" dirty="0"/>
          </a:p>
        </p:txBody>
      </p:sp>
    </p:spTree>
    <p:extLst>
      <p:ext uri="{BB962C8B-B14F-4D97-AF65-F5344CB8AC3E}">
        <p14:creationId xmlns:p14="http://schemas.microsoft.com/office/powerpoint/2010/main" val="1417266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2910908629"/>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5,000.00</a:t>
                      </a:r>
                      <a:endParaRPr lang="zh-TW" altLang="en-US" b="1" dirty="0">
                        <a:solidFill>
                          <a:srgbClr val="FF0000"/>
                        </a:solidFill>
                      </a:endParaRPr>
                    </a:p>
                  </a:txBody>
                  <a:tcPr/>
                </a:tc>
                <a:tc>
                  <a:txBody>
                    <a:bodyPr/>
                    <a:lstStyle/>
                    <a:p>
                      <a:pPr algn="r"/>
                      <a:r>
                        <a:rPr lang="en-US" altLang="zh-TW" b="1" dirty="0">
                          <a:solidFill>
                            <a:srgbClr val="FF0000"/>
                          </a:solidFill>
                        </a:rPr>
                        <a:t>70,429.00</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l"/>
                      <a:r>
                        <a:rPr lang="en-US" altLang="zh-TW" dirty="0"/>
                        <a:t>Withdraw, 5,000</a:t>
                      </a:r>
                      <a:endParaRPr lang="zh-TW" altLang="en-US" dirty="0"/>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r>
                        <a:rPr lang="en-US" altLang="zh-TW" dirty="0"/>
                        <a:t>12</a:t>
                      </a:r>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3BA24F68-06EC-46E4-8DEF-429CC5F0A536}"/>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70,429.00</a:t>
            </a:r>
          </a:p>
          <a:p>
            <a:pPr algn="r"/>
            <a:r>
              <a:rPr lang="en-US" altLang="zh-TW" b="1" dirty="0">
                <a:solidFill>
                  <a:srgbClr val="FF0000"/>
                </a:solidFill>
              </a:rPr>
              <a:t>13</a:t>
            </a:r>
            <a:endParaRPr lang="zh-TW" altLang="en-US" b="1" dirty="0">
              <a:solidFill>
                <a:srgbClr val="FF0000"/>
              </a:solidFill>
            </a:endParaRPr>
          </a:p>
        </p:txBody>
      </p:sp>
    </p:spTree>
    <p:extLst>
      <p:ext uri="{BB962C8B-B14F-4D97-AF65-F5344CB8AC3E}">
        <p14:creationId xmlns:p14="http://schemas.microsoft.com/office/powerpoint/2010/main" val="282856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微服務資料治理的難題</a:t>
            </a:r>
            <a:endParaRPr lang="en-US" dirty="0"/>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ltLang="zh-TW" dirty="0"/>
              <a:t>//</a:t>
            </a:r>
            <a:r>
              <a:rPr lang="zh-TW" altLang="en-US" dirty="0"/>
              <a:t> </a:t>
            </a:r>
            <a:endParaRPr lang="en-US" altLang="zh-TW" dirty="0"/>
          </a:p>
          <a:p>
            <a:r>
              <a:rPr lang="en-US" altLang="zh-TW" dirty="0"/>
              <a:t>//</a:t>
            </a:r>
            <a:r>
              <a:rPr lang="zh-TW" altLang="en-US" dirty="0"/>
              <a:t> 面對不同的數量級，你既有的想法與觀念通通都會被挑戰</a:t>
            </a:r>
            <a:r>
              <a:rPr lang="en-US" altLang="zh-TW" dirty="0"/>
              <a:t>…</a:t>
            </a:r>
            <a:endParaRPr 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134042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dirty="0"/>
              <a:t>Code Sample</a:t>
            </a:r>
            <a:endParaRPr lang="en-US" sz="2800" dirty="0"/>
          </a:p>
        </p:txBody>
      </p:sp>
      <p:sp>
        <p:nvSpPr>
          <p:cNvPr id="3" name="文字版面配置區 2">
            <a:extLst>
              <a:ext uri="{FF2B5EF4-FFF2-40B4-BE49-F238E27FC236}">
                <a16:creationId xmlns:a16="http://schemas.microsoft.com/office/drawing/2014/main" id="{6BA35712-2595-40BA-AACB-C290FDEE8240}"/>
              </a:ext>
            </a:extLst>
          </p:cNvPr>
          <p:cNvSpPr>
            <a:spLocks noGrp="1"/>
          </p:cNvSpPr>
          <p:nvPr>
            <p:ph type="body" idx="1"/>
          </p:nvPr>
        </p:nvSpPr>
        <p:spPr/>
        <p:txBody>
          <a:bodyPr/>
          <a:lstStyle/>
          <a:p>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4136217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57CD48-8324-4BA6-A64A-AC70CECF09D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8FB7377-0BDA-48C0-9B8C-2D222A43F380}"/>
              </a:ext>
            </a:extLst>
          </p:cNvPr>
          <p:cNvSpPr>
            <a:spLocks noGrp="1"/>
          </p:cNvSpPr>
          <p:nvPr>
            <p:ph idx="1"/>
          </p:nvPr>
        </p:nvSpPr>
        <p:spPr/>
        <p:txBody>
          <a:bodyPr/>
          <a:lstStyle/>
          <a:p>
            <a:pPr marL="0" indent="0">
              <a:buNone/>
            </a:pPr>
            <a:r>
              <a:rPr lang="en-US" altLang="zh-TW" dirty="0"/>
              <a:t>DDD, Account Service </a:t>
            </a:r>
            <a:r>
              <a:rPr lang="zh-TW" altLang="en-US" dirty="0"/>
              <a:t>支援的指令 </a:t>
            </a:r>
            <a:r>
              <a:rPr lang="en-US" altLang="zh-TW" dirty="0"/>
              <a:t>(</a:t>
            </a:r>
            <a:r>
              <a:rPr lang="zh-TW" altLang="en-US" dirty="0"/>
              <a:t>不要用 </a:t>
            </a:r>
            <a:r>
              <a:rPr lang="en-US" altLang="zh-TW" dirty="0"/>
              <a:t>CRUD):</a:t>
            </a:r>
          </a:p>
          <a:p>
            <a:pPr>
              <a:buFontTx/>
              <a:buChar char="-"/>
            </a:pPr>
            <a:r>
              <a:rPr lang="en-US" altLang="zh-TW" dirty="0"/>
              <a:t>Deposit</a:t>
            </a:r>
          </a:p>
          <a:p>
            <a:pPr>
              <a:buFontTx/>
              <a:buChar char="-"/>
            </a:pPr>
            <a:r>
              <a:rPr lang="en-US" altLang="zh-TW" dirty="0"/>
              <a:t>Withdraw</a:t>
            </a:r>
          </a:p>
          <a:p>
            <a:pPr>
              <a:buFontTx/>
              <a:buChar char="-"/>
            </a:pPr>
            <a:r>
              <a:rPr lang="en-US" altLang="zh-TW" dirty="0"/>
              <a:t>Transfer</a:t>
            </a:r>
          </a:p>
          <a:p>
            <a:pPr>
              <a:buFontTx/>
              <a:buChar char="-"/>
            </a:pPr>
            <a:r>
              <a:rPr lang="en-US" altLang="zh-TW" dirty="0"/>
              <a:t>…</a:t>
            </a:r>
            <a:endParaRPr lang="zh-TW" altLang="en-US" dirty="0"/>
          </a:p>
        </p:txBody>
      </p:sp>
    </p:spTree>
    <p:extLst>
      <p:ext uri="{BB962C8B-B14F-4D97-AF65-F5344CB8AC3E}">
        <p14:creationId xmlns:p14="http://schemas.microsoft.com/office/powerpoint/2010/main" val="424862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D9DD4-A367-4842-9E9F-6FA9879B891D}"/>
              </a:ext>
            </a:extLst>
          </p:cNvPr>
          <p:cNvSpPr>
            <a:spLocks noGrp="1"/>
          </p:cNvSpPr>
          <p:nvPr>
            <p:ph type="title"/>
          </p:nvPr>
        </p:nvSpPr>
        <p:spPr/>
        <p:txBody>
          <a:bodyPr/>
          <a:lstStyle/>
          <a:p>
            <a:r>
              <a:rPr lang="en-US" altLang="zh-TW" dirty="0"/>
              <a:t>Class Diagram</a:t>
            </a:r>
            <a:endParaRPr lang="zh-TW" altLang="en-US" dirty="0"/>
          </a:p>
        </p:txBody>
      </p:sp>
      <p:sp>
        <p:nvSpPr>
          <p:cNvPr id="3" name="內容版面配置區 2">
            <a:extLst>
              <a:ext uri="{FF2B5EF4-FFF2-40B4-BE49-F238E27FC236}">
                <a16:creationId xmlns:a16="http://schemas.microsoft.com/office/drawing/2014/main" id="{4E9F0B8D-5D90-4B43-A3EC-E6D6299537E6}"/>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589058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5A3A73-B474-4A43-8AA3-824B2E0DF97B}"/>
              </a:ext>
            </a:extLst>
          </p:cNvPr>
          <p:cNvSpPr>
            <a:spLocks noGrp="1"/>
          </p:cNvSpPr>
          <p:nvPr>
            <p:ph type="title"/>
          </p:nvPr>
        </p:nvSpPr>
        <p:spPr/>
        <p:txBody>
          <a:bodyPr/>
          <a:lstStyle/>
          <a:p>
            <a:r>
              <a:rPr lang="en-US" altLang="zh-TW" dirty="0"/>
              <a:t>Database Schema</a:t>
            </a:r>
            <a:endParaRPr lang="zh-TW" altLang="en-US" dirty="0"/>
          </a:p>
        </p:txBody>
      </p:sp>
      <p:sp>
        <p:nvSpPr>
          <p:cNvPr id="3" name="內容版面配置區 2">
            <a:extLst>
              <a:ext uri="{FF2B5EF4-FFF2-40B4-BE49-F238E27FC236}">
                <a16:creationId xmlns:a16="http://schemas.microsoft.com/office/drawing/2014/main" id="{6F9DF71B-8025-47BF-B85B-0D678C68F848}"/>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328929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57EAD9-7025-4BD4-BCF2-62B287E86E3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BC4E731-D2EB-4AEF-8888-199A554BA676}"/>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347641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C1310A-F210-49AF-8C78-79D281D6FAE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E226117-A429-4A62-8F4B-BB7342AC8712}"/>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646001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en-US" altLang="zh-TW" dirty="0"/>
              <a:t>ES+CQRS </a:t>
            </a:r>
            <a:r>
              <a:rPr lang="zh-TW" altLang="en-US" dirty="0"/>
              <a:t>資料一致性 </a:t>
            </a:r>
            <a:r>
              <a:rPr lang="en-US" altLang="zh-TW" dirty="0"/>
              <a:t>–</a:t>
            </a:r>
            <a:r>
              <a:rPr lang="zh-TW" altLang="en-US" dirty="0"/>
              <a:t> 小結</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lstStyle/>
          <a:p>
            <a:pPr marL="0" indent="0">
              <a:buNone/>
            </a:pPr>
            <a:r>
              <a:rPr lang="en-US" altLang="zh-TW" dirty="0"/>
              <a:t>CQRS </a:t>
            </a:r>
            <a:r>
              <a:rPr lang="zh-TW" altLang="en-US" dirty="0"/>
              <a:t>有一定的難度</a:t>
            </a:r>
            <a:r>
              <a:rPr lang="en-US" altLang="zh-TW" dirty="0"/>
              <a:t>, </a:t>
            </a:r>
            <a:r>
              <a:rPr lang="zh-TW" altLang="en-US" dirty="0"/>
              <a:t>斟酌使用</a:t>
            </a:r>
            <a:endParaRPr lang="en-US" altLang="zh-TW" dirty="0"/>
          </a:p>
          <a:p>
            <a:pPr marL="0" indent="0">
              <a:buNone/>
            </a:pPr>
            <a:r>
              <a:rPr lang="zh-TW" altLang="en-US" dirty="0"/>
              <a:t>你不一定要通通用上所有技巧 </a:t>
            </a:r>
            <a:r>
              <a:rPr lang="en-US" altLang="zh-TW" dirty="0"/>
              <a:t>(R/W model, ES, Version)</a:t>
            </a:r>
          </a:p>
          <a:p>
            <a:pPr marL="0" indent="0">
              <a:buNone/>
            </a:pPr>
            <a:r>
              <a:rPr lang="zh-TW" altLang="en-US" dirty="0"/>
              <a:t>大部分情況下</a:t>
            </a:r>
            <a:r>
              <a:rPr lang="en-US" altLang="zh-TW" dirty="0"/>
              <a:t>, CRUD </a:t>
            </a:r>
            <a:r>
              <a:rPr lang="zh-TW" altLang="en-US" dirty="0"/>
              <a:t>就足夠了</a:t>
            </a:r>
            <a:endParaRPr lang="en-US" altLang="zh-TW" dirty="0"/>
          </a:p>
          <a:p>
            <a:pPr marL="0" indent="0">
              <a:buNone/>
            </a:pPr>
            <a:r>
              <a:rPr lang="zh-TW" altLang="en-US" dirty="0"/>
              <a:t>正確的分析你需要的 </a:t>
            </a:r>
            <a:r>
              <a:rPr lang="en-US" altLang="zh-TW" dirty="0"/>
              <a:t>Command / Event, </a:t>
            </a:r>
            <a:r>
              <a:rPr lang="zh-TW" altLang="en-US" dirty="0"/>
              <a:t>別把 </a:t>
            </a:r>
            <a:r>
              <a:rPr lang="en-US" altLang="zh-TW" dirty="0"/>
              <a:t>CRUD </a:t>
            </a:r>
            <a:r>
              <a:rPr lang="zh-TW" altLang="en-US" dirty="0"/>
              <a:t>當作 </a:t>
            </a:r>
            <a:r>
              <a:rPr lang="en-US" altLang="zh-TW" dirty="0"/>
              <a:t>Cmd..</a:t>
            </a:r>
          </a:p>
          <a:p>
            <a:pPr marL="0" indent="0">
              <a:buNone/>
            </a:pPr>
            <a:endParaRPr lang="en-US" altLang="zh-TW" dirty="0"/>
          </a:p>
          <a:p>
            <a:pPr marL="0" indent="0">
              <a:buNone/>
            </a:pPr>
            <a:r>
              <a:rPr lang="zh-TW" altLang="en-US" dirty="0"/>
              <a:t>真的要用，請善用合適的 </a:t>
            </a:r>
            <a:r>
              <a:rPr lang="en-US" altLang="zh-TW" dirty="0"/>
              <a:t>event store / framework, </a:t>
            </a:r>
            <a:r>
              <a:rPr lang="zh-TW" altLang="en-US" dirty="0"/>
              <a:t>別自己土炮</a:t>
            </a:r>
          </a:p>
        </p:txBody>
      </p:sp>
    </p:spTree>
    <p:extLst>
      <p:ext uri="{BB962C8B-B14F-4D97-AF65-F5344CB8AC3E}">
        <p14:creationId xmlns:p14="http://schemas.microsoft.com/office/powerpoint/2010/main" val="410159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延伸閱讀</a:t>
            </a:r>
            <a:r>
              <a:rPr lang="en-US" altLang="zh-TW" dirty="0"/>
              <a:t>:</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lstStyle/>
          <a:p>
            <a:r>
              <a:rPr lang="zh-TW" altLang="en-US" dirty="0"/>
              <a:t>如何善用 </a:t>
            </a:r>
            <a:r>
              <a:rPr lang="en-US" altLang="zh-TW" dirty="0"/>
              <a:t>ES / CQRS ?</a:t>
            </a:r>
            <a:r>
              <a:rPr lang="zh-TW" altLang="en-US" dirty="0"/>
              <a:t> </a:t>
            </a:r>
            <a:r>
              <a:rPr lang="en-US" altLang="zh-TW" dirty="0"/>
              <a:t>Cache</a:t>
            </a:r>
            <a:r>
              <a:rPr lang="zh-TW" altLang="en-US" dirty="0"/>
              <a:t> </a:t>
            </a:r>
            <a:r>
              <a:rPr lang="en-US" altLang="zh-TW" dirty="0"/>
              <a:t>/</a:t>
            </a:r>
            <a:r>
              <a:rPr lang="zh-TW" altLang="en-US" dirty="0"/>
              <a:t> </a:t>
            </a:r>
            <a:r>
              <a:rPr lang="en-US" altLang="zh-TW" dirty="0"/>
              <a:t>Snapshot</a:t>
            </a:r>
            <a:r>
              <a:rPr lang="zh-TW" altLang="en-US" dirty="0"/>
              <a:t> 的應用</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924528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r>
              <a:rPr lang="en-US" altLang="zh-TW" dirty="0"/>
              <a:t>Cache </a:t>
            </a:r>
            <a:r>
              <a:rPr lang="zh-TW" altLang="en-US" dirty="0"/>
              <a:t>的難題</a:t>
            </a:r>
          </a:p>
        </p:txBody>
      </p:sp>
      <p:sp>
        <p:nvSpPr>
          <p:cNvPr id="3" name="內容版面配置區 2">
            <a:extLst>
              <a:ext uri="{FF2B5EF4-FFF2-40B4-BE49-F238E27FC236}">
                <a16:creationId xmlns:a16="http://schemas.microsoft.com/office/drawing/2014/main" id="{3980FB27-2C87-46B1-88FC-38DA658AA511}"/>
              </a:ext>
            </a:extLst>
          </p:cNvPr>
          <p:cNvSpPr>
            <a:spLocks noGrp="1"/>
          </p:cNvSpPr>
          <p:nvPr>
            <p:ph idx="1"/>
          </p:nvPr>
        </p:nvSpPr>
        <p:spPr/>
        <p:txBody>
          <a:bodyPr>
            <a:normAutofit fontScale="70000" lnSpcReduction="20000"/>
          </a:bodyPr>
          <a:lstStyle/>
          <a:p>
            <a:pPr marL="0" indent="0">
              <a:lnSpc>
                <a:spcPct val="120000"/>
              </a:lnSpc>
              <a:buNone/>
            </a:pPr>
            <a:r>
              <a:rPr lang="zh-TW" altLang="en-US" dirty="0"/>
              <a:t>前題</a:t>
            </a:r>
            <a:r>
              <a:rPr lang="en-US" altLang="zh-TW" dirty="0"/>
              <a:t>: </a:t>
            </a:r>
            <a:r>
              <a:rPr lang="zh-TW" altLang="en-US" dirty="0"/>
              <a:t>我想要知道這個帳戶最新的餘額</a:t>
            </a:r>
            <a:r>
              <a:rPr lang="en-US" altLang="zh-TW" dirty="0"/>
              <a:t>… </a:t>
            </a:r>
            <a:r>
              <a:rPr lang="zh-TW" altLang="en-US" dirty="0"/>
              <a:t>所以把最新餘額放在 </a:t>
            </a:r>
            <a:r>
              <a:rPr lang="en-US" altLang="zh-TW" dirty="0"/>
              <a:t>Cache (Redis)…</a:t>
            </a:r>
            <a:br>
              <a:rPr lang="en-US" altLang="zh-TW" dirty="0"/>
            </a:br>
            <a:endParaRPr lang="en-US" altLang="zh-TW" dirty="0"/>
          </a:p>
          <a:p>
            <a:pPr marL="0" indent="0">
              <a:lnSpc>
                <a:spcPct val="120000"/>
              </a:lnSpc>
              <a:buNone/>
            </a:pPr>
            <a:r>
              <a:rPr lang="zh-TW" altLang="en-US" dirty="0"/>
              <a:t>問題</a:t>
            </a:r>
            <a:r>
              <a:rPr lang="en-US" altLang="zh-TW" dirty="0"/>
              <a:t>: TTL </a:t>
            </a:r>
            <a:r>
              <a:rPr lang="zh-TW" altLang="en-US" dirty="0"/>
              <a:t>該設定多久</a:t>
            </a:r>
            <a:r>
              <a:rPr lang="en-US" altLang="zh-TW" dirty="0"/>
              <a:t>?</a:t>
            </a:r>
          </a:p>
          <a:p>
            <a:pPr lvl="1">
              <a:lnSpc>
                <a:spcPct val="120000"/>
              </a:lnSpc>
            </a:pPr>
            <a:r>
              <a:rPr lang="en-US" altLang="zh-TW" dirty="0"/>
              <a:t>1min </a:t>
            </a:r>
            <a:r>
              <a:rPr lang="zh-TW" altLang="en-US" dirty="0"/>
              <a:t>太長</a:t>
            </a:r>
            <a:r>
              <a:rPr lang="en-US" altLang="zh-TW" dirty="0"/>
              <a:t>…</a:t>
            </a:r>
            <a:r>
              <a:rPr lang="zh-TW" altLang="en-US" dirty="0"/>
              <a:t> 資料不夠正確</a:t>
            </a:r>
            <a:endParaRPr lang="en-US" altLang="zh-TW" dirty="0"/>
          </a:p>
          <a:p>
            <a:pPr lvl="1">
              <a:lnSpc>
                <a:spcPct val="120000"/>
              </a:lnSpc>
            </a:pPr>
            <a:r>
              <a:rPr lang="en-US" altLang="zh-TW" dirty="0"/>
              <a:t>0.1 sec </a:t>
            </a:r>
            <a:r>
              <a:rPr lang="zh-TW" altLang="en-US" dirty="0"/>
              <a:t>太短，對 </a:t>
            </a:r>
            <a:r>
              <a:rPr lang="en-US" altLang="zh-TW" dirty="0"/>
              <a:t>UI / Store </a:t>
            </a:r>
            <a:r>
              <a:rPr lang="zh-TW" altLang="en-US" dirty="0"/>
              <a:t>省不到甚麼效能</a:t>
            </a:r>
            <a:endParaRPr lang="en-US" altLang="zh-TW" dirty="0"/>
          </a:p>
          <a:p>
            <a:pPr lvl="1">
              <a:lnSpc>
                <a:spcPct val="120000"/>
              </a:lnSpc>
            </a:pPr>
            <a:r>
              <a:rPr lang="zh-TW" altLang="en-US" dirty="0"/>
              <a:t>折衷好了，</a:t>
            </a:r>
            <a:r>
              <a:rPr lang="en-US" altLang="zh-TW" dirty="0"/>
              <a:t>10 sec? </a:t>
            </a:r>
            <a:r>
              <a:rPr lang="zh-TW" altLang="en-US" dirty="0"/>
              <a:t>既不夠正確也省不到效能</a:t>
            </a:r>
            <a:endParaRPr lang="en-US" altLang="zh-TW" dirty="0"/>
          </a:p>
          <a:p>
            <a:pPr lvl="1">
              <a:lnSpc>
                <a:spcPct val="120000"/>
              </a:lnSpc>
            </a:pPr>
            <a:endParaRPr lang="en-US" altLang="zh-TW" dirty="0"/>
          </a:p>
          <a:p>
            <a:pPr>
              <a:lnSpc>
                <a:spcPct val="120000"/>
              </a:lnSpc>
            </a:pPr>
            <a:r>
              <a:rPr lang="zh-TW" altLang="en-US" dirty="0"/>
              <a:t>如果我已經有維護版號 </a:t>
            </a:r>
            <a:r>
              <a:rPr lang="en-US" altLang="zh-TW" dirty="0"/>
              <a:t>(SN ) </a:t>
            </a:r>
            <a:r>
              <a:rPr lang="zh-TW" altLang="en-US" dirty="0"/>
              <a:t>了，何不好好利用他</a:t>
            </a:r>
            <a:r>
              <a:rPr lang="en-US" altLang="zh-TW" dirty="0"/>
              <a:t>?</a:t>
            </a:r>
          </a:p>
          <a:p>
            <a:pPr>
              <a:lnSpc>
                <a:spcPct val="120000"/>
              </a:lnSpc>
            </a:pPr>
            <a:r>
              <a:rPr lang="zh-TW" altLang="en-US" dirty="0"/>
              <a:t>如果我用 </a:t>
            </a:r>
            <a:r>
              <a:rPr lang="en-US" altLang="zh-TW" dirty="0"/>
              <a:t>Account ID + SN </a:t>
            </a:r>
            <a:r>
              <a:rPr lang="zh-TW" altLang="en-US" dirty="0"/>
              <a:t>當作 </a:t>
            </a:r>
            <a:r>
              <a:rPr lang="en-US" altLang="zh-TW" dirty="0"/>
              <a:t>Cache Key…</a:t>
            </a:r>
          </a:p>
          <a:p>
            <a:pPr lvl="1">
              <a:lnSpc>
                <a:spcPct val="120000"/>
              </a:lnSpc>
            </a:pPr>
            <a:r>
              <a:rPr lang="en-US" altLang="zh-TW" dirty="0"/>
              <a:t>TTL </a:t>
            </a:r>
            <a:r>
              <a:rPr lang="zh-TW" altLang="en-US" dirty="0"/>
              <a:t>可以設定合理的存留時間，例如 </a:t>
            </a:r>
            <a:r>
              <a:rPr lang="en-US" altLang="zh-TW" dirty="0"/>
              <a:t>30min</a:t>
            </a:r>
          </a:p>
          <a:p>
            <a:pPr lvl="1">
              <a:lnSpc>
                <a:spcPct val="120000"/>
              </a:lnSpc>
            </a:pPr>
            <a:r>
              <a:rPr lang="zh-TW" altLang="en-US" dirty="0"/>
              <a:t>如果資料已被異動，</a:t>
            </a:r>
            <a:r>
              <a:rPr lang="en-US" altLang="zh-TW" dirty="0"/>
              <a:t>SN</a:t>
            </a:r>
            <a:r>
              <a:rPr lang="zh-TW" altLang="en-US" dirty="0"/>
              <a:t> 應該就跟著異動了，自然會觸發重建 </a:t>
            </a:r>
            <a:r>
              <a:rPr lang="en-US" altLang="zh-TW" dirty="0"/>
              <a:t>cache .., </a:t>
            </a:r>
            <a:r>
              <a:rPr lang="zh-TW" altLang="en-US" dirty="0"/>
              <a:t>舊資料就讓它隨著 </a:t>
            </a:r>
            <a:r>
              <a:rPr lang="en-US" altLang="zh-TW" dirty="0"/>
              <a:t>TTL </a:t>
            </a:r>
            <a:r>
              <a:rPr lang="zh-TW" altLang="en-US" dirty="0"/>
              <a:t>自然消失即可。</a:t>
            </a:r>
          </a:p>
        </p:txBody>
      </p:sp>
    </p:spTree>
    <p:extLst>
      <p:ext uri="{BB962C8B-B14F-4D97-AF65-F5344CB8AC3E}">
        <p14:creationId xmlns:p14="http://schemas.microsoft.com/office/powerpoint/2010/main" val="418758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497ACC-3279-42A0-BFCB-4D17A3DA60B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7ECEACF-9B60-4FD4-8E9C-0C6E940031D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845051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3C1CC8-AD9B-4A44-A01D-B253736C9AED}"/>
              </a:ext>
            </a:extLst>
          </p:cNvPr>
          <p:cNvSpPr>
            <a:spLocks noGrp="1"/>
          </p:cNvSpPr>
          <p:nvPr>
            <p:ph type="title"/>
          </p:nvPr>
        </p:nvSpPr>
        <p:spPr/>
        <p:txBody>
          <a:bodyPr/>
          <a:lstStyle/>
          <a:p>
            <a:r>
              <a:rPr lang="en-US" altLang="zh-TW" dirty="0"/>
              <a:t>2000</a:t>
            </a:r>
            <a:r>
              <a:rPr lang="zh-TW" altLang="en-US" dirty="0"/>
              <a:t>以前 </a:t>
            </a:r>
            <a:r>
              <a:rPr lang="en-US" altLang="zh-TW" dirty="0"/>
              <a:t>–</a:t>
            </a:r>
            <a:r>
              <a:rPr lang="zh-TW" altLang="en-US" dirty="0"/>
              <a:t> 以資料庫為中心的架構設計</a:t>
            </a:r>
          </a:p>
        </p:txBody>
      </p:sp>
      <p:pic>
        <p:nvPicPr>
          <p:cNvPr id="1026" name="Picture 2">
            <a:extLst>
              <a:ext uri="{FF2B5EF4-FFF2-40B4-BE49-F238E27FC236}">
                <a16:creationId xmlns:a16="http://schemas.microsoft.com/office/drawing/2014/main" id="{B1E1F630-4828-4E1F-88DF-281C351A3B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94" y="73776"/>
            <a:ext cx="12183506" cy="67104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群組 2">
            <a:extLst>
              <a:ext uri="{FF2B5EF4-FFF2-40B4-BE49-F238E27FC236}">
                <a16:creationId xmlns:a16="http://schemas.microsoft.com/office/drawing/2014/main" id="{661D5B57-0542-4C5A-8B6E-05346640193C}"/>
              </a:ext>
            </a:extLst>
          </p:cNvPr>
          <p:cNvGrpSpPr/>
          <p:nvPr/>
        </p:nvGrpSpPr>
        <p:grpSpPr>
          <a:xfrm>
            <a:off x="2112135" y="1577662"/>
            <a:ext cx="1873876" cy="1481070"/>
            <a:chOff x="2112135" y="1577662"/>
            <a:chExt cx="1873876" cy="1481070"/>
          </a:xfrm>
        </p:grpSpPr>
        <p:sp>
          <p:nvSpPr>
            <p:cNvPr id="4" name="矩形 3">
              <a:extLst>
                <a:ext uri="{FF2B5EF4-FFF2-40B4-BE49-F238E27FC236}">
                  <a16:creationId xmlns:a16="http://schemas.microsoft.com/office/drawing/2014/main" id="{E12FE004-57E9-4537-8C6C-75A385F216C7}"/>
                </a:ext>
              </a:extLst>
            </p:cNvPr>
            <p:cNvSpPr/>
            <p:nvPr/>
          </p:nvSpPr>
          <p:spPr>
            <a:xfrm>
              <a:off x="2112135" y="1577662"/>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Client</a:t>
              </a:r>
              <a:endParaRPr lang="zh-TW" altLang="en-US" b="1" dirty="0"/>
            </a:p>
          </p:txBody>
        </p:sp>
        <p:sp>
          <p:nvSpPr>
            <p:cNvPr id="7" name="矩形 6">
              <a:extLst>
                <a:ext uri="{FF2B5EF4-FFF2-40B4-BE49-F238E27FC236}">
                  <a16:creationId xmlns:a16="http://schemas.microsoft.com/office/drawing/2014/main" id="{054F3C71-26F2-46D0-BA84-209803C1168F}"/>
                </a:ext>
              </a:extLst>
            </p:cNvPr>
            <p:cNvSpPr/>
            <p:nvPr/>
          </p:nvSpPr>
          <p:spPr>
            <a:xfrm>
              <a:off x="2112135" y="2389031"/>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Server</a:t>
              </a:r>
              <a:endParaRPr lang="zh-TW" altLang="en-US" b="1" dirty="0"/>
            </a:p>
          </p:txBody>
        </p:sp>
      </p:grpSp>
      <p:grpSp>
        <p:nvGrpSpPr>
          <p:cNvPr id="5" name="群組 4">
            <a:extLst>
              <a:ext uri="{FF2B5EF4-FFF2-40B4-BE49-F238E27FC236}">
                <a16:creationId xmlns:a16="http://schemas.microsoft.com/office/drawing/2014/main" id="{FB80E047-12F6-4117-B0E1-F00C2416D7C1}"/>
              </a:ext>
            </a:extLst>
          </p:cNvPr>
          <p:cNvGrpSpPr/>
          <p:nvPr/>
        </p:nvGrpSpPr>
        <p:grpSpPr>
          <a:xfrm>
            <a:off x="5027052" y="1577662"/>
            <a:ext cx="1873876" cy="1481070"/>
            <a:chOff x="5027052" y="1577662"/>
            <a:chExt cx="1873876" cy="1481070"/>
          </a:xfrm>
        </p:grpSpPr>
        <p:sp>
          <p:nvSpPr>
            <p:cNvPr id="8" name="矩形 7">
              <a:extLst>
                <a:ext uri="{FF2B5EF4-FFF2-40B4-BE49-F238E27FC236}">
                  <a16:creationId xmlns:a16="http://schemas.microsoft.com/office/drawing/2014/main" id="{5229D159-5649-468A-B198-84D4385A939E}"/>
                </a:ext>
              </a:extLst>
            </p:cNvPr>
            <p:cNvSpPr/>
            <p:nvPr/>
          </p:nvSpPr>
          <p:spPr>
            <a:xfrm>
              <a:off x="5027052" y="1577662"/>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Web</a:t>
              </a:r>
              <a:endParaRPr lang="zh-TW" altLang="en-US" b="1" dirty="0"/>
            </a:p>
          </p:txBody>
        </p:sp>
        <p:sp>
          <p:nvSpPr>
            <p:cNvPr id="9" name="矩形 8">
              <a:extLst>
                <a:ext uri="{FF2B5EF4-FFF2-40B4-BE49-F238E27FC236}">
                  <a16:creationId xmlns:a16="http://schemas.microsoft.com/office/drawing/2014/main" id="{5AB21160-75B7-42AC-A407-56F37868DFD0}"/>
                </a:ext>
              </a:extLst>
            </p:cNvPr>
            <p:cNvSpPr/>
            <p:nvPr/>
          </p:nvSpPr>
          <p:spPr>
            <a:xfrm>
              <a:off x="5027052" y="2093471"/>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Business Logic</a:t>
              </a:r>
              <a:endParaRPr lang="zh-TW" altLang="en-US" b="1" dirty="0"/>
            </a:p>
          </p:txBody>
        </p:sp>
        <p:sp>
          <p:nvSpPr>
            <p:cNvPr id="10" name="矩形 9">
              <a:extLst>
                <a:ext uri="{FF2B5EF4-FFF2-40B4-BE49-F238E27FC236}">
                  <a16:creationId xmlns:a16="http://schemas.microsoft.com/office/drawing/2014/main" id="{4A067EAB-C3DB-465C-8D43-3E138E47C294}"/>
                </a:ext>
              </a:extLst>
            </p:cNvPr>
            <p:cNvSpPr/>
            <p:nvPr/>
          </p:nvSpPr>
          <p:spPr>
            <a:xfrm>
              <a:off x="5027052" y="2609280"/>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Database</a:t>
              </a:r>
              <a:endParaRPr lang="zh-TW" altLang="en-US" b="1" dirty="0"/>
            </a:p>
          </p:txBody>
        </p:sp>
      </p:grpSp>
      <p:sp>
        <p:nvSpPr>
          <p:cNvPr id="11" name="雲朵形 10">
            <a:extLst>
              <a:ext uri="{FF2B5EF4-FFF2-40B4-BE49-F238E27FC236}">
                <a16:creationId xmlns:a16="http://schemas.microsoft.com/office/drawing/2014/main" id="{7A90D633-415B-464C-8240-1B051884C4B9}"/>
              </a:ext>
            </a:extLst>
          </p:cNvPr>
          <p:cNvSpPr/>
          <p:nvPr/>
        </p:nvSpPr>
        <p:spPr>
          <a:xfrm>
            <a:off x="8809149" y="2195848"/>
            <a:ext cx="2221606" cy="1500389"/>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DB </a:t>
            </a:r>
            <a:r>
              <a:rPr lang="zh-TW" altLang="en-US" b="1" dirty="0">
                <a:latin typeface="微軟正黑體" panose="020B0604030504040204" pitchFamily="34" charset="-120"/>
                <a:ea typeface="微軟正黑體" panose="020B0604030504040204" pitchFamily="34" charset="-120"/>
              </a:rPr>
              <a:t>表示</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我該住在哪裡</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88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63103D-1075-448A-97F1-33D9564E7E5C}"/>
              </a:ext>
            </a:extLst>
          </p:cNvPr>
          <p:cNvSpPr>
            <a:spLocks noGrp="1"/>
          </p:cNvSpPr>
          <p:nvPr>
            <p:ph type="title"/>
          </p:nvPr>
        </p:nvSpPr>
        <p:spPr/>
        <p:txBody>
          <a:bodyPr/>
          <a:lstStyle/>
          <a:p>
            <a:r>
              <a:rPr lang="en-US" altLang="zh-TW" dirty="0"/>
              <a:t>Snapshot </a:t>
            </a:r>
            <a:r>
              <a:rPr lang="zh-TW" altLang="en-US" dirty="0"/>
              <a:t>的難題</a:t>
            </a:r>
          </a:p>
        </p:txBody>
      </p:sp>
      <p:sp>
        <p:nvSpPr>
          <p:cNvPr id="3" name="內容版面配置區 2">
            <a:extLst>
              <a:ext uri="{FF2B5EF4-FFF2-40B4-BE49-F238E27FC236}">
                <a16:creationId xmlns:a16="http://schemas.microsoft.com/office/drawing/2014/main" id="{5F17C3CD-1197-47DA-845D-62F79EB3EBCE}"/>
              </a:ext>
            </a:extLst>
          </p:cNvPr>
          <p:cNvSpPr>
            <a:spLocks noGrp="1"/>
          </p:cNvSpPr>
          <p:nvPr>
            <p:ph idx="1"/>
          </p:nvPr>
        </p:nvSpPr>
        <p:spPr/>
        <p:txBody>
          <a:bodyPr>
            <a:normAutofit/>
          </a:bodyPr>
          <a:lstStyle/>
          <a:p>
            <a:r>
              <a:rPr lang="zh-TW" altLang="en-US" dirty="0"/>
              <a:t>消費者購物時，要把當下購物車的所有資料都 </a:t>
            </a:r>
            <a:r>
              <a:rPr lang="en-US" altLang="zh-TW" dirty="0"/>
              <a:t>“</a:t>
            </a:r>
            <a:r>
              <a:rPr lang="zh-TW" altLang="en-US" dirty="0"/>
              <a:t>快照</a:t>
            </a:r>
            <a:r>
              <a:rPr lang="en-US" altLang="zh-TW" dirty="0"/>
              <a:t>” </a:t>
            </a:r>
            <a:r>
              <a:rPr lang="zh-TW" altLang="en-US" dirty="0"/>
              <a:t>一份下來</a:t>
            </a:r>
            <a:r>
              <a:rPr lang="en-US" altLang="zh-TW" dirty="0"/>
              <a:t>…</a:t>
            </a:r>
          </a:p>
          <a:p>
            <a:pPr lvl="1"/>
            <a:r>
              <a:rPr lang="zh-TW" altLang="en-US" dirty="0"/>
              <a:t>要避免爭議，拍下當時的商品資訊</a:t>
            </a:r>
            <a:endParaRPr lang="en-US" altLang="zh-TW" dirty="0"/>
          </a:p>
          <a:p>
            <a:pPr lvl="1"/>
            <a:r>
              <a:rPr lang="zh-TW" altLang="en-US" dirty="0"/>
              <a:t>要避免折扣計算錯誤，記錄當下的活動，會員等級，折扣結果</a:t>
            </a:r>
            <a:r>
              <a:rPr lang="en-US" altLang="zh-TW" dirty="0"/>
              <a:t>..</a:t>
            </a:r>
          </a:p>
          <a:p>
            <a:pPr lvl="1"/>
            <a:r>
              <a:rPr lang="zh-TW" altLang="en-US" dirty="0"/>
              <a:t>試問</a:t>
            </a:r>
            <a:r>
              <a:rPr lang="en-US" altLang="zh-TW" dirty="0"/>
              <a:t>: </a:t>
            </a:r>
            <a:r>
              <a:rPr lang="zh-TW" altLang="en-US" dirty="0"/>
              <a:t>一筆訂單到底該儲存多少 </a:t>
            </a:r>
            <a:r>
              <a:rPr lang="en-US" altLang="zh-TW" dirty="0"/>
              <a:t>“</a:t>
            </a:r>
            <a:r>
              <a:rPr lang="zh-TW" altLang="en-US" dirty="0"/>
              <a:t>快照資訊</a:t>
            </a:r>
            <a:r>
              <a:rPr lang="en-US" altLang="zh-TW" dirty="0"/>
              <a:t>” ???</a:t>
            </a:r>
          </a:p>
          <a:p>
            <a:endParaRPr lang="en-US" altLang="zh-TW" dirty="0"/>
          </a:p>
          <a:p>
            <a:r>
              <a:rPr lang="zh-TW" altLang="en-US" dirty="0"/>
              <a:t>存不完的，快照高度相依於其他子系統，很難維護</a:t>
            </a:r>
            <a:endParaRPr lang="en-US" altLang="zh-TW" dirty="0"/>
          </a:p>
        </p:txBody>
      </p:sp>
    </p:spTree>
    <p:extLst>
      <p:ext uri="{BB962C8B-B14F-4D97-AF65-F5344CB8AC3E}">
        <p14:creationId xmlns:p14="http://schemas.microsoft.com/office/powerpoint/2010/main" val="1041582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B9D154-C0E2-48C0-8671-7F99CF4492F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D33EA45-4EF2-41A8-A3D8-F788E7BB2FF8}"/>
              </a:ext>
            </a:extLst>
          </p:cNvPr>
          <p:cNvSpPr>
            <a:spLocks noGrp="1"/>
          </p:cNvSpPr>
          <p:nvPr>
            <p:ph idx="1"/>
          </p:nvPr>
        </p:nvSpPr>
        <p:spPr/>
        <p:txBody>
          <a:bodyPr>
            <a:normAutofit/>
          </a:bodyPr>
          <a:lstStyle/>
          <a:p>
            <a:r>
              <a:rPr lang="zh-TW" altLang="en-US" dirty="0"/>
              <a:t>如果</a:t>
            </a:r>
            <a:r>
              <a:rPr lang="en-US" altLang="zh-TW" dirty="0"/>
              <a:t>, </a:t>
            </a:r>
            <a:r>
              <a:rPr lang="zh-TW" altLang="en-US" dirty="0"/>
              <a:t>你已經用了 </a:t>
            </a:r>
            <a:r>
              <a:rPr lang="en-US" altLang="zh-TW" dirty="0"/>
              <a:t>CQRS, </a:t>
            </a:r>
            <a:r>
              <a:rPr lang="zh-TW" altLang="en-US" dirty="0"/>
              <a:t>何不擴充 </a:t>
            </a:r>
            <a:r>
              <a:rPr lang="en-US" altLang="zh-TW" dirty="0"/>
              <a:t>Write Model, </a:t>
            </a:r>
            <a:r>
              <a:rPr lang="zh-TW" altLang="en-US" dirty="0"/>
              <a:t>允許儲存歷史版本 </a:t>
            </a:r>
            <a:r>
              <a:rPr lang="en-US" altLang="zh-TW" dirty="0"/>
              <a:t>(</a:t>
            </a:r>
            <a:r>
              <a:rPr lang="zh-TW" altLang="en-US" dirty="0"/>
              <a:t>由資料源統一維護歷史版本資訊</a:t>
            </a:r>
            <a:r>
              <a:rPr lang="en-US" altLang="zh-TW" dirty="0"/>
              <a:t>)</a:t>
            </a:r>
          </a:p>
          <a:p>
            <a:r>
              <a:rPr lang="zh-TW" altLang="en-US" dirty="0"/>
              <a:t>如果</a:t>
            </a:r>
            <a:r>
              <a:rPr lang="en-US" altLang="zh-TW" dirty="0"/>
              <a:t>, </a:t>
            </a:r>
            <a:r>
              <a:rPr lang="zh-TW" altLang="en-US" dirty="0"/>
              <a:t>歷史資訊保證不會改變 </a:t>
            </a:r>
            <a:r>
              <a:rPr lang="en-US" altLang="zh-TW" dirty="0"/>
              <a:t>(</a:t>
            </a:r>
            <a:r>
              <a:rPr lang="zh-TW" altLang="en-US" dirty="0"/>
              <a:t>有改變的話，版號就會異動了</a:t>
            </a:r>
            <a:r>
              <a:rPr lang="en-US" altLang="zh-TW" dirty="0"/>
              <a:t>)</a:t>
            </a:r>
            <a:r>
              <a:rPr lang="zh-TW" altLang="en-US" dirty="0"/>
              <a:t>，可以存在非 </a:t>
            </a:r>
            <a:r>
              <a:rPr lang="en-US" altLang="zh-TW" dirty="0"/>
              <a:t>DB </a:t>
            </a:r>
            <a:r>
              <a:rPr lang="zh-TW" altLang="en-US" dirty="0"/>
              <a:t>的儲存服務 </a:t>
            </a:r>
            <a:r>
              <a:rPr lang="en-US" altLang="zh-TW" dirty="0"/>
              <a:t>(</a:t>
            </a:r>
            <a:r>
              <a:rPr lang="zh-TW" altLang="en-US" dirty="0"/>
              <a:t>例如</a:t>
            </a:r>
            <a:r>
              <a:rPr lang="en-US" altLang="zh-TW" dirty="0"/>
              <a:t>: Azure Blob, AWS S3 …)</a:t>
            </a:r>
          </a:p>
          <a:p>
            <a:r>
              <a:rPr lang="zh-TW" altLang="en-US" dirty="0"/>
              <a:t>如果</a:t>
            </a:r>
            <a:r>
              <a:rPr lang="en-US" altLang="zh-TW" dirty="0"/>
              <a:t>, </a:t>
            </a:r>
            <a:r>
              <a:rPr lang="zh-TW" altLang="en-US" dirty="0"/>
              <a:t>外界也能透過 </a:t>
            </a:r>
            <a:r>
              <a:rPr lang="en-US" altLang="zh-TW" dirty="0"/>
              <a:t>Query </a:t>
            </a:r>
            <a:r>
              <a:rPr lang="zh-TW" altLang="en-US" dirty="0"/>
              <a:t>得知目前版號資訊</a:t>
            </a:r>
            <a:r>
              <a:rPr lang="en-US" altLang="zh-TW" dirty="0"/>
              <a:t>, </a:t>
            </a:r>
            <a:r>
              <a:rPr lang="zh-TW" altLang="en-US" dirty="0"/>
              <a:t>也能查詢指定版號資訊</a:t>
            </a:r>
            <a:r>
              <a:rPr lang="en-US" altLang="zh-TW" dirty="0"/>
              <a:t>…</a:t>
            </a:r>
          </a:p>
          <a:p>
            <a:endParaRPr lang="en-US" altLang="zh-TW" dirty="0"/>
          </a:p>
          <a:p>
            <a:endParaRPr lang="zh-TW" altLang="en-US" dirty="0"/>
          </a:p>
        </p:txBody>
      </p:sp>
    </p:spTree>
    <p:extLst>
      <p:ext uri="{BB962C8B-B14F-4D97-AF65-F5344CB8AC3E}">
        <p14:creationId xmlns:p14="http://schemas.microsoft.com/office/powerpoint/2010/main" val="2955165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3C594D-9A78-4F63-80FC-6DB94E86992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EDC5F01-C401-4BFC-8448-D7E158705E97}"/>
              </a:ext>
            </a:extLst>
          </p:cNvPr>
          <p:cNvSpPr>
            <a:spLocks noGrp="1"/>
          </p:cNvSpPr>
          <p:nvPr>
            <p:ph idx="1"/>
          </p:nvPr>
        </p:nvSpPr>
        <p:spPr/>
        <p:txBody>
          <a:bodyPr/>
          <a:lstStyle/>
          <a:p>
            <a:r>
              <a:rPr lang="zh-TW" altLang="en-US" dirty="0"/>
              <a:t>面對 </a:t>
            </a:r>
            <a:r>
              <a:rPr lang="en-US" altLang="zh-TW" dirty="0"/>
              <a:t>Snapshot </a:t>
            </a:r>
            <a:r>
              <a:rPr lang="zh-TW" altLang="en-US" dirty="0"/>
              <a:t>你就可以</a:t>
            </a:r>
            <a:r>
              <a:rPr lang="en-US" altLang="zh-TW" dirty="0"/>
              <a:t>:</a:t>
            </a:r>
          </a:p>
          <a:p>
            <a:pPr lvl="1"/>
            <a:r>
              <a:rPr lang="zh-TW" altLang="en-US" dirty="0"/>
              <a:t>只要有異動，</a:t>
            </a:r>
            <a:r>
              <a:rPr lang="en-US" altLang="zh-TW" dirty="0"/>
              <a:t>SN</a:t>
            </a:r>
            <a:r>
              <a:rPr lang="zh-TW" altLang="en-US" dirty="0"/>
              <a:t> 一定會改變</a:t>
            </a:r>
            <a:endParaRPr lang="en-US" altLang="zh-TW" dirty="0"/>
          </a:p>
          <a:p>
            <a:pPr lvl="1"/>
            <a:r>
              <a:rPr lang="en-US" altLang="zh-TW" dirty="0"/>
              <a:t>SN</a:t>
            </a:r>
            <a:r>
              <a:rPr lang="zh-TW" altLang="en-US" dirty="0"/>
              <a:t> 可以當作版號來看待；只要你知道 </a:t>
            </a:r>
            <a:r>
              <a:rPr lang="en-US" altLang="zh-TW" dirty="0"/>
              <a:t>SN </a:t>
            </a:r>
            <a:r>
              <a:rPr lang="zh-TW" altLang="en-US" dirty="0"/>
              <a:t>一定能代表某一份資料狀態</a:t>
            </a:r>
            <a:endParaRPr lang="en-US" altLang="zh-TW" dirty="0"/>
          </a:p>
          <a:p>
            <a:pPr lvl="1"/>
            <a:r>
              <a:rPr lang="zh-TW" altLang="en-US" dirty="0"/>
              <a:t>善用 </a:t>
            </a:r>
            <a:r>
              <a:rPr lang="en-US" altLang="zh-TW" dirty="0"/>
              <a:t>CQRS</a:t>
            </a:r>
            <a:r>
              <a:rPr lang="zh-TW" altLang="en-US" dirty="0"/>
              <a:t>，統一替每個 </a:t>
            </a:r>
            <a:r>
              <a:rPr lang="en-US" altLang="zh-TW" dirty="0"/>
              <a:t>SN </a:t>
            </a:r>
            <a:r>
              <a:rPr lang="zh-TW" altLang="en-US" dirty="0"/>
              <a:t>保留 </a:t>
            </a:r>
            <a:r>
              <a:rPr lang="en-US" altLang="zh-TW" dirty="0"/>
              <a:t>snapshot</a:t>
            </a:r>
          </a:p>
          <a:p>
            <a:pPr lvl="1"/>
            <a:r>
              <a:rPr lang="zh-TW" altLang="en-US" dirty="0"/>
              <a:t>其他系統需要 </a:t>
            </a:r>
            <a:r>
              <a:rPr lang="en-US" altLang="zh-TW" dirty="0"/>
              <a:t>snapshot </a:t>
            </a:r>
            <a:r>
              <a:rPr lang="zh-TW" altLang="en-US" dirty="0"/>
              <a:t>時</a:t>
            </a:r>
            <a:r>
              <a:rPr lang="en-US" altLang="zh-TW" dirty="0"/>
              <a:t>, </a:t>
            </a:r>
            <a:r>
              <a:rPr lang="zh-TW" altLang="en-US" dirty="0"/>
              <a:t>只要額外紀錄 </a:t>
            </a:r>
            <a:r>
              <a:rPr lang="en-US" altLang="zh-TW" dirty="0"/>
              <a:t>SN </a:t>
            </a:r>
            <a:r>
              <a:rPr lang="zh-TW" altLang="en-US" dirty="0"/>
              <a:t>即可 </a:t>
            </a:r>
            <a:r>
              <a:rPr lang="en-US" altLang="zh-TW" dirty="0"/>
              <a:t>(</a:t>
            </a:r>
            <a:r>
              <a:rPr lang="zh-TW" altLang="en-US" dirty="0"/>
              <a:t>消費者</a:t>
            </a:r>
            <a:r>
              <a:rPr lang="en-US" altLang="zh-TW" dirty="0"/>
              <a:t>ID+SN, SKU+SN..)</a:t>
            </a:r>
          </a:p>
          <a:p>
            <a:pPr lvl="1"/>
            <a:endParaRPr lang="zh-TW" altLang="en-US" dirty="0"/>
          </a:p>
          <a:p>
            <a:r>
              <a:rPr lang="zh-TW" altLang="en-US" dirty="0"/>
              <a:t>其實，這就是在資料庫內實作基本的 </a:t>
            </a:r>
            <a:r>
              <a:rPr lang="en-US" altLang="zh-TW" dirty="0"/>
              <a:t>Git </a:t>
            </a:r>
            <a:r>
              <a:rPr lang="zh-TW" altLang="en-US" dirty="0"/>
              <a:t>版控資料結構啊</a:t>
            </a:r>
            <a:endParaRPr lang="en-US" altLang="zh-TW" dirty="0"/>
          </a:p>
          <a:p>
            <a:r>
              <a:rPr lang="en-US" altLang="zh-TW" dirty="0"/>
              <a:t>//</a:t>
            </a:r>
            <a:r>
              <a:rPr lang="zh-TW" altLang="en-US" dirty="0"/>
              <a:t> 參考月讀</a:t>
            </a:r>
            <a:r>
              <a:rPr lang="en-US" altLang="zh-TW" dirty="0"/>
              <a:t>: </a:t>
            </a:r>
            <a:r>
              <a:rPr lang="zh-TW" altLang="en-US" dirty="0"/>
              <a:t>為你自己學</a:t>
            </a:r>
            <a:r>
              <a:rPr lang="en-US" altLang="zh-TW" dirty="0"/>
              <a:t>Git…</a:t>
            </a:r>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11573894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DA1321-9156-4B71-AC62-0D9A4BD342E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F0465EB-013E-452D-812E-BA015D8B70D2}"/>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F9BB0482-010A-45CD-AA11-C67B25CE9B25}"/>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20830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Presenter</a:t>
            </a:r>
          </a:p>
        </p:txBody>
      </p:sp>
    </p:spTree>
    <p:extLst>
      <p:ext uri="{BB962C8B-B14F-4D97-AF65-F5344CB8AC3E}">
        <p14:creationId xmlns:p14="http://schemas.microsoft.com/office/powerpoint/2010/main" val="3351983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a:t>Code Sample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p:txBody>
          <a:bodyPr/>
          <a:lstStyle/>
          <a:p>
            <a:r>
              <a:rPr lang="en-US"/>
              <a:t>Code sample</a:t>
            </a:r>
          </a:p>
        </p:txBody>
      </p:sp>
    </p:spTree>
    <p:extLst>
      <p:ext uri="{BB962C8B-B14F-4D97-AF65-F5344CB8AC3E}">
        <p14:creationId xmlns:p14="http://schemas.microsoft.com/office/powerpoint/2010/main" val="1561872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err="1"/>
              <a:t>Announcemnet</a:t>
            </a:r>
            <a:endParaRPr lang="en-US"/>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t>Value prop 1</a:t>
            </a:r>
          </a:p>
          <a:p>
            <a:r>
              <a:rPr lang="en-US"/>
              <a:t>Value prop 2</a:t>
            </a:r>
          </a:p>
          <a:p>
            <a:r>
              <a:rPr lang="en-US"/>
              <a:t>Value prop 3</a:t>
            </a:r>
          </a:p>
        </p:txBody>
      </p:sp>
    </p:spTree>
    <p:extLst>
      <p:ext uri="{BB962C8B-B14F-4D97-AF65-F5344CB8AC3E}">
        <p14:creationId xmlns:p14="http://schemas.microsoft.com/office/powerpoint/2010/main" val="41136579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07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Single column of content</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62295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CBE66D-77BD-4969-BC75-55248DE4CE88}"/>
              </a:ext>
            </a:extLst>
          </p:cNvPr>
          <p:cNvSpPr>
            <a:spLocks noGrp="1"/>
          </p:cNvSpPr>
          <p:nvPr>
            <p:ph type="title"/>
          </p:nvPr>
        </p:nvSpPr>
        <p:spPr/>
        <p:txBody>
          <a:bodyPr/>
          <a:lstStyle/>
          <a:p>
            <a:r>
              <a:rPr lang="zh-TW" altLang="en-US" dirty="0"/>
              <a:t>以企業運算為導向的設計</a:t>
            </a:r>
          </a:p>
        </p:txBody>
      </p:sp>
      <p:sp>
        <p:nvSpPr>
          <p:cNvPr id="3" name="內容版面配置區 2">
            <a:extLst>
              <a:ext uri="{FF2B5EF4-FFF2-40B4-BE49-F238E27FC236}">
                <a16:creationId xmlns:a16="http://schemas.microsoft.com/office/drawing/2014/main" id="{490D573D-4BA7-4A33-9DCC-88788859D14D}"/>
              </a:ext>
            </a:extLst>
          </p:cNvPr>
          <p:cNvSpPr>
            <a:spLocks noGrp="1"/>
          </p:cNvSpPr>
          <p:nvPr>
            <p:ph idx="1"/>
          </p:nvPr>
        </p:nvSpPr>
        <p:spPr/>
        <p:txBody>
          <a:bodyPr>
            <a:normAutofit fontScale="92500" lnSpcReduction="20000"/>
          </a:bodyPr>
          <a:lstStyle/>
          <a:p>
            <a:pPr marL="0" indent="0">
              <a:buNone/>
            </a:pPr>
            <a:r>
              <a:rPr lang="zh-TW" altLang="en-US" dirty="0"/>
              <a:t>系統廠商訴求 </a:t>
            </a:r>
            <a:r>
              <a:rPr lang="en-US" altLang="zh-TW" dirty="0"/>
              <a:t>(</a:t>
            </a:r>
            <a:r>
              <a:rPr lang="zh-TW" altLang="en-US" strike="sngStrike" dirty="0"/>
              <a:t>賺錢</a:t>
            </a:r>
            <a:r>
              <a:rPr lang="en-US" altLang="zh-TW" dirty="0"/>
              <a:t>):</a:t>
            </a:r>
            <a:r>
              <a:rPr lang="zh-TW" altLang="en-US" dirty="0"/>
              <a:t> 不用改 </a:t>
            </a:r>
            <a:r>
              <a:rPr lang="en-US" altLang="zh-TW" dirty="0"/>
              <a:t>code </a:t>
            </a:r>
            <a:r>
              <a:rPr lang="zh-TW" altLang="en-US" dirty="0"/>
              <a:t>就能得到 </a:t>
            </a:r>
            <a:r>
              <a:rPr lang="en-US" altLang="zh-TW" dirty="0"/>
              <a:t>OOO </a:t>
            </a:r>
            <a:r>
              <a:rPr lang="zh-TW" altLang="en-US" dirty="0"/>
              <a:t>的好處</a:t>
            </a:r>
            <a:r>
              <a:rPr lang="en-US" altLang="zh-TW" dirty="0"/>
              <a:t>…</a:t>
            </a:r>
            <a:r>
              <a:rPr lang="zh-TW" altLang="en-US" dirty="0"/>
              <a:t>。</a:t>
            </a:r>
            <a:endParaRPr lang="en-US" altLang="zh-TW" dirty="0"/>
          </a:p>
          <a:p>
            <a:pPr marL="0" indent="0">
              <a:buNone/>
            </a:pPr>
            <a:endParaRPr lang="en-US" altLang="zh-TW" dirty="0"/>
          </a:p>
          <a:p>
            <a:pPr marL="0" indent="0">
              <a:buNone/>
            </a:pPr>
            <a:r>
              <a:rPr lang="zh-TW" altLang="en-US" dirty="0"/>
              <a:t>因此出現了</a:t>
            </a:r>
            <a:r>
              <a:rPr lang="en-US" altLang="zh-TW" dirty="0"/>
              <a:t>:</a:t>
            </a:r>
          </a:p>
          <a:p>
            <a:pPr>
              <a:buFontTx/>
              <a:buChar char="-"/>
            </a:pPr>
            <a:r>
              <a:rPr lang="en-US" altLang="zh-TW" dirty="0"/>
              <a:t>RAID</a:t>
            </a:r>
          </a:p>
          <a:p>
            <a:pPr>
              <a:buFontTx/>
              <a:buChar char="-"/>
            </a:pPr>
            <a:r>
              <a:rPr lang="en-US" altLang="zh-TW" dirty="0"/>
              <a:t>HA</a:t>
            </a:r>
            <a:r>
              <a:rPr lang="zh-TW" altLang="en-US" dirty="0"/>
              <a:t> </a:t>
            </a:r>
            <a:r>
              <a:rPr lang="en-US" altLang="zh-TW" dirty="0"/>
              <a:t>/ Cluster</a:t>
            </a:r>
          </a:p>
          <a:p>
            <a:pPr>
              <a:buFontTx/>
              <a:buChar char="-"/>
            </a:pPr>
            <a:r>
              <a:rPr lang="zh-TW" altLang="en-US" dirty="0"/>
              <a:t>各式 </a:t>
            </a:r>
            <a:r>
              <a:rPr lang="en-US" altLang="zh-TW" dirty="0"/>
              <a:t>redundancy </a:t>
            </a:r>
            <a:r>
              <a:rPr lang="zh-TW" altLang="en-US" dirty="0"/>
              <a:t>的設計</a:t>
            </a:r>
            <a:endParaRPr lang="en-US" altLang="zh-TW" dirty="0"/>
          </a:p>
          <a:p>
            <a:pPr>
              <a:buFontTx/>
              <a:buChar char="-"/>
            </a:pPr>
            <a:r>
              <a:rPr lang="zh-TW" altLang="en-US" dirty="0"/>
              <a:t>趨勢朝向 </a:t>
            </a:r>
            <a:r>
              <a:rPr lang="en-US" altLang="zh-TW" dirty="0"/>
              <a:t>Scale UP / Fail Over </a:t>
            </a:r>
            <a:r>
              <a:rPr lang="zh-TW" altLang="en-US" dirty="0"/>
              <a:t>的設計</a:t>
            </a:r>
            <a:endParaRPr lang="en-US" altLang="zh-TW" dirty="0"/>
          </a:p>
          <a:p>
            <a:pPr>
              <a:buFontTx/>
              <a:buChar char="-"/>
            </a:pPr>
            <a:r>
              <a:rPr lang="zh-TW" altLang="en-US" dirty="0"/>
              <a:t>集中管理與集中運算</a:t>
            </a:r>
            <a:endParaRPr lang="en-US" altLang="zh-TW" dirty="0"/>
          </a:p>
          <a:p>
            <a:pPr>
              <a:buFontTx/>
              <a:buChar char="-"/>
            </a:pPr>
            <a:r>
              <a:rPr lang="zh-TW" altLang="en-US" b="1" dirty="0"/>
              <a:t>資料正確性，強一致性，正規化為第一優先的設計。</a:t>
            </a:r>
            <a:br>
              <a:rPr lang="en-US" altLang="zh-TW" b="1" dirty="0"/>
            </a:br>
            <a:br>
              <a:rPr lang="en-US" altLang="zh-TW" b="1" dirty="0"/>
            </a:br>
            <a:r>
              <a:rPr lang="zh-TW" altLang="en-US" dirty="0"/>
              <a:t>資料庫 </a:t>
            </a:r>
            <a:r>
              <a:rPr lang="en-US" altLang="zh-TW" dirty="0"/>
              <a:t>schema </a:t>
            </a:r>
            <a:r>
              <a:rPr lang="zh-TW" altLang="en-US" dirty="0"/>
              <a:t>以管理資料最佳化優先，而非以使用 </a:t>
            </a:r>
            <a:r>
              <a:rPr lang="en-US" altLang="zh-TW" dirty="0"/>
              <a:t>(</a:t>
            </a:r>
            <a:r>
              <a:rPr lang="zh-TW" altLang="en-US" dirty="0"/>
              <a:t>查詢</a:t>
            </a:r>
            <a:r>
              <a:rPr lang="en-US" altLang="zh-TW" dirty="0"/>
              <a:t>) </a:t>
            </a:r>
            <a:r>
              <a:rPr lang="zh-TW" altLang="en-US" dirty="0"/>
              <a:t>優先。</a:t>
            </a:r>
            <a:endParaRPr lang="en-US" altLang="zh-TW" dirty="0"/>
          </a:p>
        </p:txBody>
      </p:sp>
    </p:spTree>
    <p:extLst>
      <p:ext uri="{BB962C8B-B14F-4D97-AF65-F5344CB8AC3E}">
        <p14:creationId xmlns:p14="http://schemas.microsoft.com/office/powerpoint/2010/main" val="1653360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p:txBody>
          <a:bodyPr/>
          <a:lstStyle/>
          <a:p>
            <a:r>
              <a:rPr lang="en-US"/>
              <a:t>Two columns of content</a:t>
            </a:r>
          </a:p>
        </p:txBody>
      </p:sp>
      <p:sp>
        <p:nvSpPr>
          <p:cNvPr id="3" name="Content Placeholder 2">
            <a:extLst>
              <a:ext uri="{FF2B5EF4-FFF2-40B4-BE49-F238E27FC236}">
                <a16:creationId xmlns:a16="http://schemas.microsoft.com/office/drawing/2014/main" id="{A0474112-9F16-0A45-AE51-B06BF7E5011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A22736B-A560-D141-970D-3B00E888626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57472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Presenter</a:t>
            </a:r>
          </a:p>
        </p:txBody>
      </p:sp>
    </p:spTree>
    <p:extLst>
      <p:ext uri="{BB962C8B-B14F-4D97-AF65-F5344CB8AC3E}">
        <p14:creationId xmlns:p14="http://schemas.microsoft.com/office/powerpoint/2010/main" val="2439503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a:t>Code Sample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p:txBody>
          <a:bodyPr/>
          <a:lstStyle/>
          <a:p>
            <a:r>
              <a:rPr lang="en-US"/>
              <a:t>Code sample</a:t>
            </a:r>
          </a:p>
        </p:txBody>
      </p:sp>
    </p:spTree>
    <p:extLst>
      <p:ext uri="{BB962C8B-B14F-4D97-AF65-F5344CB8AC3E}">
        <p14:creationId xmlns:p14="http://schemas.microsoft.com/office/powerpoint/2010/main" val="13424538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err="1"/>
              <a:t>Announcemnet</a:t>
            </a:r>
            <a:endParaRPr lang="en-US"/>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t>Value prop 1</a:t>
            </a:r>
          </a:p>
          <a:p>
            <a:r>
              <a:rPr lang="en-US"/>
              <a:t>Value prop 2</a:t>
            </a:r>
          </a:p>
          <a:p>
            <a:r>
              <a:rPr lang="en-US"/>
              <a:t>Value prop 3</a:t>
            </a:r>
          </a:p>
        </p:txBody>
      </p:sp>
    </p:spTree>
    <p:extLst>
      <p:ext uri="{BB962C8B-B14F-4D97-AF65-F5344CB8AC3E}">
        <p14:creationId xmlns:p14="http://schemas.microsoft.com/office/powerpoint/2010/main" val="25965060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C18D7C-A68B-4AE7-BB83-626FF5FBD153}"/>
              </a:ext>
            </a:extLst>
          </p:cNvPr>
          <p:cNvSpPr>
            <a:spLocks noGrp="1"/>
          </p:cNvSpPr>
          <p:nvPr>
            <p:ph type="title"/>
          </p:nvPr>
        </p:nvSpPr>
        <p:spPr/>
        <p:txBody>
          <a:bodyPr/>
          <a:lstStyle/>
          <a:p>
            <a:r>
              <a:rPr lang="en-US" altLang="zh-TW" dirty="0"/>
              <a:t>Google </a:t>
            </a:r>
            <a:r>
              <a:rPr lang="zh-TW" altLang="en-US" dirty="0"/>
              <a:t>改變了什麼</a:t>
            </a:r>
            <a:r>
              <a:rPr lang="en-US" altLang="zh-TW" dirty="0"/>
              <a:t>?</a:t>
            </a:r>
            <a:endParaRPr lang="zh-TW" altLang="en-US" dirty="0"/>
          </a:p>
        </p:txBody>
      </p:sp>
      <p:sp>
        <p:nvSpPr>
          <p:cNvPr id="3" name="內容版面配置區 2">
            <a:extLst>
              <a:ext uri="{FF2B5EF4-FFF2-40B4-BE49-F238E27FC236}">
                <a16:creationId xmlns:a16="http://schemas.microsoft.com/office/drawing/2014/main" id="{967AD3A2-5B6F-4AD0-AFF4-7EF4AF14E79E}"/>
              </a:ext>
            </a:extLst>
          </p:cNvPr>
          <p:cNvSpPr>
            <a:spLocks noGrp="1"/>
          </p:cNvSpPr>
          <p:nvPr>
            <p:ph idx="1"/>
          </p:nvPr>
        </p:nvSpPr>
        <p:spPr/>
        <p:txBody>
          <a:bodyPr>
            <a:normAutofit lnSpcReduction="10000"/>
          </a:bodyPr>
          <a:lstStyle/>
          <a:p>
            <a:pPr marL="0" indent="0">
              <a:buNone/>
            </a:pPr>
            <a:r>
              <a:rPr lang="zh-TW" altLang="en-US" dirty="0"/>
              <a:t>出發點</a:t>
            </a:r>
            <a:r>
              <a:rPr lang="en-US" altLang="zh-TW" dirty="0"/>
              <a:t>: </a:t>
            </a:r>
            <a:r>
              <a:rPr lang="zh-TW" altLang="en-US" dirty="0"/>
              <a:t>如果資料量已經突破單一企業內部的規模</a:t>
            </a:r>
            <a:r>
              <a:rPr lang="en-US" altLang="zh-TW" dirty="0"/>
              <a:t>…</a:t>
            </a:r>
          </a:p>
          <a:p>
            <a:r>
              <a:rPr lang="zh-TW" altLang="en-US" dirty="0"/>
              <a:t>當 </a:t>
            </a:r>
            <a:r>
              <a:rPr lang="en-US" altLang="zh-TW" dirty="0"/>
              <a:t>Scale Out </a:t>
            </a:r>
            <a:r>
              <a:rPr lang="zh-TW" altLang="en-US" dirty="0"/>
              <a:t>已經是無可避免的</a:t>
            </a:r>
            <a:endParaRPr lang="en-US" altLang="zh-TW" dirty="0"/>
          </a:p>
          <a:p>
            <a:r>
              <a:rPr lang="zh-TW" altLang="en-US" dirty="0"/>
              <a:t>單靠硬體提高可靠度是沒有用的 </a:t>
            </a:r>
            <a:r>
              <a:rPr lang="en-US" altLang="zh-TW" dirty="0"/>
              <a:t>(</a:t>
            </a:r>
            <a:r>
              <a:rPr lang="zh-TW" altLang="en-US" dirty="0"/>
              <a:t>就算可靠度再高</a:t>
            </a:r>
            <a:r>
              <a:rPr lang="en-US" altLang="zh-TW" dirty="0"/>
              <a:t>, </a:t>
            </a:r>
            <a:r>
              <a:rPr lang="zh-TW" altLang="en-US" dirty="0"/>
              <a:t>乘上機器數量還是不夠</a:t>
            </a:r>
            <a:r>
              <a:rPr lang="en-US" altLang="zh-TW" dirty="0"/>
              <a:t>)</a:t>
            </a:r>
          </a:p>
          <a:p>
            <a:endParaRPr lang="en-US" altLang="zh-TW" dirty="0"/>
          </a:p>
          <a:p>
            <a:pPr marL="0" indent="0">
              <a:buNone/>
            </a:pPr>
            <a:r>
              <a:rPr lang="zh-TW" altLang="en-US" dirty="0"/>
              <a:t>出發點</a:t>
            </a:r>
            <a:r>
              <a:rPr lang="en-US" altLang="zh-TW" dirty="0"/>
              <a:t>:</a:t>
            </a:r>
            <a:r>
              <a:rPr lang="zh-TW" altLang="en-US" dirty="0"/>
              <a:t> 如果服務要求 </a:t>
            </a:r>
            <a:r>
              <a:rPr lang="en-US" altLang="zh-TW" dirty="0"/>
              <a:t>7x24 </a:t>
            </a:r>
            <a:r>
              <a:rPr lang="zh-TW" altLang="en-US" dirty="0"/>
              <a:t>是基本，而且都要即時回應</a:t>
            </a:r>
            <a:r>
              <a:rPr lang="en-US" altLang="zh-TW" dirty="0"/>
              <a:t>…</a:t>
            </a:r>
          </a:p>
          <a:p>
            <a:r>
              <a:rPr lang="zh-TW" altLang="en-US" dirty="0"/>
              <a:t>你不再有時間批次處理</a:t>
            </a:r>
            <a:r>
              <a:rPr lang="en-US" altLang="zh-TW" dirty="0"/>
              <a:t>… </a:t>
            </a:r>
          </a:p>
          <a:p>
            <a:r>
              <a:rPr lang="zh-TW" altLang="en-US" dirty="0"/>
              <a:t>能處理的時間空檔有限，然而要處理的資料卻無上限</a:t>
            </a:r>
            <a:r>
              <a:rPr lang="en-US" altLang="zh-TW" dirty="0"/>
              <a:t>…</a:t>
            </a:r>
          </a:p>
          <a:p>
            <a:r>
              <a:rPr lang="zh-TW" altLang="en-US" dirty="0"/>
              <a:t>資料越來越多，查詢卻要求越來越即時</a:t>
            </a:r>
            <a:r>
              <a:rPr lang="en-US" altLang="zh-TW" dirty="0"/>
              <a:t>…</a:t>
            </a:r>
          </a:p>
        </p:txBody>
      </p:sp>
    </p:spTree>
    <p:extLst>
      <p:ext uri="{BB962C8B-B14F-4D97-AF65-F5344CB8AC3E}">
        <p14:creationId xmlns:p14="http://schemas.microsoft.com/office/powerpoint/2010/main" val="38861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22551</TotalTime>
  <Words>4923</Words>
  <Application>Microsoft Office PowerPoint</Application>
  <PresentationFormat>寬螢幕</PresentationFormat>
  <Paragraphs>821</Paragraphs>
  <Slides>93</Slides>
  <Notes>6</Notes>
  <HiddenSlides>20</HiddenSlides>
  <MMClips>0</MMClips>
  <ScaleCrop>false</ScaleCrop>
  <HeadingPairs>
    <vt:vector size="6" baseType="variant">
      <vt:variant>
        <vt:lpstr>使用字型</vt:lpstr>
      </vt:variant>
      <vt:variant>
        <vt:i4>7</vt:i4>
      </vt:variant>
      <vt:variant>
        <vt:lpstr>佈景主題</vt:lpstr>
      </vt:variant>
      <vt:variant>
        <vt:i4>3</vt:i4>
      </vt:variant>
      <vt:variant>
        <vt:lpstr>投影片標題</vt:lpstr>
      </vt:variant>
      <vt:variant>
        <vt:i4>93</vt:i4>
      </vt:variant>
    </vt:vector>
  </HeadingPairs>
  <TitlesOfParts>
    <vt:vector size="103" baseType="lpstr">
      <vt:lpstr>Arial</vt:lpstr>
      <vt:lpstr>Segoe UI</vt:lpstr>
      <vt:lpstr>Microsoft JhengHei</vt:lpstr>
      <vt:lpstr>Calibri</vt:lpstr>
      <vt:lpstr>Open Sans</vt:lpstr>
      <vt:lpstr>Microsoft JhengHei</vt:lpstr>
      <vt:lpstr>Consolas</vt:lpstr>
      <vt:lpstr>1_Office Theme</vt:lpstr>
      <vt:lpstr>3_Office Theme</vt:lpstr>
      <vt:lpstr>2_Office Theme</vt:lpstr>
      <vt:lpstr>PowerPoint 簡報</vt:lpstr>
      <vt:lpstr>微服務資料管理的天堂路</vt:lpstr>
      <vt:lpstr>為什麼我想講這主題?</vt:lpstr>
      <vt:lpstr>安德魯是誰?</vt:lpstr>
      <vt:lpstr>議題大綱</vt:lpstr>
      <vt:lpstr>微服務資料治理的難題</vt:lpstr>
      <vt:lpstr>2000以前 – 以資料庫為中心的架構設計</vt:lpstr>
      <vt:lpstr>以企業運算為導向的設計</vt:lpstr>
      <vt:lpstr>Google 改變了什麼?</vt:lpstr>
      <vt:lpstr>Google 改變了什麼? (續)</vt:lpstr>
      <vt:lpstr>PowerPoint 簡報</vt:lpstr>
      <vt:lpstr>PowerPoint 簡報</vt:lpstr>
      <vt:lpstr>我們今天只談這件事: 資料異動的處理</vt:lpstr>
      <vt:lpstr>PowerPoint 簡報</vt:lpstr>
      <vt:lpstr>Event Sourcing, 談談背後的設計概念</vt:lpstr>
      <vt:lpstr>PowerPoint 簡報</vt:lpstr>
      <vt:lpstr>Event Sourcing</vt:lpstr>
      <vt:lpstr>什麼是 CQRS?</vt:lpstr>
      <vt:lpstr>案例: 銀行的存摺</vt:lpstr>
      <vt:lpstr>How it work?</vt:lpstr>
      <vt:lpstr>該如何選擇?</vt:lpstr>
      <vt:lpstr>重新回來看看 event sourcing 的作法…</vt:lpstr>
      <vt:lpstr>來看看分解動作:</vt:lpstr>
      <vt:lpstr>實際的 schema 設計:</vt:lpstr>
      <vt:lpstr>試著思考該如何面對這些問題?</vt:lpstr>
      <vt:lpstr>Q1. 如果銀行利息算錯了，可以改掉重跑?</vt:lpstr>
      <vt:lpstr>Q2. 如果程式有 Bug, Balance 錯誤…</vt:lpstr>
      <vt:lpstr>CQRS (Command Query Responsibility Segregation)</vt:lpstr>
      <vt:lpstr>CQRS (Command Query Responsibility Segregation)</vt:lpstr>
      <vt:lpstr>OOP Design Pattern: Command</vt:lpstr>
      <vt:lpstr>PowerPoint 簡報</vt:lpstr>
      <vt:lpstr>認識 CQRS </vt:lpstr>
      <vt:lpstr>ES+CQRS Case Study</vt:lpstr>
      <vt:lpstr>繼續前面的案例, Model 設計範例:</vt:lpstr>
      <vt:lpstr>PowerPoint 簡報</vt:lpstr>
      <vt:lpstr>試著思考該如何面對這些問題?</vt:lpstr>
      <vt:lpstr>Q1: 如果有了不合理的指令, 該拒絕還是執行?</vt:lpstr>
      <vt:lpstr>PowerPoint 簡報</vt:lpstr>
      <vt:lpstr>重新回頭看看 CQRS 的定義:</vt:lpstr>
      <vt:lpstr>先找出 command / event:</vt:lpstr>
      <vt:lpstr>定義 write / read model:</vt:lpstr>
      <vt:lpstr>(回顧) 只透過 CQRS:</vt:lpstr>
      <vt:lpstr>試著思考該如何面對這些問題?</vt:lpstr>
      <vt:lpstr>回到前面的案例:</vt:lpstr>
      <vt:lpstr>(回顧)</vt:lpstr>
      <vt:lpstr>PowerPoint 簡報</vt:lpstr>
      <vt:lpstr>實際挑戰: 資料一致性的問題</vt:lpstr>
      <vt:lpstr>情境: 如果我戶頭只剩 $500, 我同時在兩個地方嘗試提款 $500 …</vt:lpstr>
      <vt:lpstr>延續: 該如何檢查指令是否該執行? </vt:lpstr>
      <vt:lpstr>資料庫的一致性</vt:lpstr>
      <vt:lpstr>分散式的解決方式: 樂觀鎖定 + 版號</vt:lpstr>
      <vt:lpstr>PowerPoint 簡報</vt:lpstr>
      <vt:lpstr>補上版本確認機制的樂觀鎖定…</vt:lpstr>
      <vt:lpstr>繼續前面的案例:</vt:lpstr>
      <vt:lpstr>繼續前面的案例:</vt:lpstr>
      <vt:lpstr>繼續前面的案例:</vt:lpstr>
      <vt:lpstr>繼續前面的案例:</vt:lpstr>
      <vt:lpstr>繼續前面的案例:</vt:lpstr>
      <vt:lpstr>繼續前面的案例:</vt:lpstr>
      <vt:lpstr>Code Sample</vt:lpstr>
      <vt:lpstr>PowerPoint 簡報</vt:lpstr>
      <vt:lpstr>Class Diagram</vt:lpstr>
      <vt:lpstr>Database Schema</vt:lpstr>
      <vt:lpstr>PowerPoint 簡報</vt:lpstr>
      <vt:lpstr>PowerPoint 簡報</vt:lpstr>
      <vt:lpstr>ES+CQRS 資料一致性 – 小結</vt:lpstr>
      <vt:lpstr>延伸閱讀:</vt:lpstr>
      <vt:lpstr>Cache 的難題</vt:lpstr>
      <vt:lpstr>PowerPoint 簡報</vt:lpstr>
      <vt:lpstr>Snapshot 的難題</vt:lpstr>
      <vt:lpstr>PowerPoint 簡報</vt:lpstr>
      <vt:lpstr>PowerPoint 簡報</vt:lpstr>
      <vt:lpstr>PowerPoint 簡報</vt:lpstr>
      <vt:lpstr>Demo</vt:lpstr>
      <vt:lpstr>Code Sample</vt:lpstr>
      <vt:lpstr>Announcemnet</vt:lpstr>
      <vt:lpstr>Thanks for joining!</vt:lpstr>
      <vt:lpstr>PowerPoint 簡報</vt:lpstr>
      <vt:lpstr>Single column of content</vt:lpstr>
      <vt:lpstr>Two columns of content</vt:lpstr>
      <vt:lpstr>Demo</vt:lpstr>
      <vt:lpstr>Code Sample</vt:lpstr>
      <vt:lpstr>Announcemnet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Andrew Wu</cp:lastModifiedBy>
  <cp:revision>20</cp:revision>
  <dcterms:created xsi:type="dcterms:W3CDTF">2020-08-18T20:47:27Z</dcterms:created>
  <dcterms:modified xsi:type="dcterms:W3CDTF">2021-12-13T17:44:43Z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